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4"/>
  </p:notesMasterIdLst>
  <p:handoutMasterIdLst>
    <p:handoutMasterId r:id="rId85"/>
  </p:handoutMasterIdLst>
  <p:sldIdLst>
    <p:sldId id="274" r:id="rId3"/>
    <p:sldId id="276" r:id="rId4"/>
    <p:sldId id="464" r:id="rId5"/>
    <p:sldId id="496" r:id="rId6"/>
    <p:sldId id="353" r:id="rId7"/>
    <p:sldId id="425" r:id="rId8"/>
    <p:sldId id="475" r:id="rId9"/>
    <p:sldId id="476" r:id="rId10"/>
    <p:sldId id="469" r:id="rId11"/>
    <p:sldId id="466" r:id="rId12"/>
    <p:sldId id="477" r:id="rId13"/>
    <p:sldId id="481" r:id="rId14"/>
    <p:sldId id="482" r:id="rId15"/>
    <p:sldId id="478" r:id="rId16"/>
    <p:sldId id="480" r:id="rId17"/>
    <p:sldId id="467" r:id="rId18"/>
    <p:sldId id="468" r:id="rId19"/>
    <p:sldId id="471" r:id="rId20"/>
    <p:sldId id="479" r:id="rId21"/>
    <p:sldId id="470" r:id="rId22"/>
    <p:sldId id="487" r:id="rId23"/>
    <p:sldId id="485" r:id="rId24"/>
    <p:sldId id="484" r:id="rId25"/>
    <p:sldId id="489" r:id="rId26"/>
    <p:sldId id="490" r:id="rId27"/>
    <p:sldId id="473" r:id="rId28"/>
    <p:sldId id="426" r:id="rId29"/>
    <p:sldId id="427" r:id="rId30"/>
    <p:sldId id="428" r:id="rId31"/>
    <p:sldId id="429" r:id="rId32"/>
    <p:sldId id="430" r:id="rId33"/>
    <p:sldId id="431" r:id="rId34"/>
    <p:sldId id="432" r:id="rId35"/>
    <p:sldId id="433" r:id="rId36"/>
    <p:sldId id="434" r:id="rId37"/>
    <p:sldId id="435" r:id="rId38"/>
    <p:sldId id="436" r:id="rId39"/>
    <p:sldId id="499" r:id="rId40"/>
    <p:sldId id="437" r:id="rId41"/>
    <p:sldId id="438" r:id="rId42"/>
    <p:sldId id="439" r:id="rId43"/>
    <p:sldId id="440" r:id="rId44"/>
    <p:sldId id="497" r:id="rId45"/>
    <p:sldId id="498" r:id="rId46"/>
    <p:sldId id="441" r:id="rId47"/>
    <p:sldId id="442" r:id="rId48"/>
    <p:sldId id="462" r:id="rId49"/>
    <p:sldId id="460" r:id="rId50"/>
    <p:sldId id="443" r:id="rId51"/>
    <p:sldId id="444" r:id="rId52"/>
    <p:sldId id="463" r:id="rId53"/>
    <p:sldId id="445" r:id="rId54"/>
    <p:sldId id="500" r:id="rId55"/>
    <p:sldId id="446" r:id="rId56"/>
    <p:sldId id="488" r:id="rId57"/>
    <p:sldId id="447" r:id="rId58"/>
    <p:sldId id="501" r:id="rId59"/>
    <p:sldId id="504" r:id="rId60"/>
    <p:sldId id="505" r:id="rId61"/>
    <p:sldId id="448" r:id="rId62"/>
    <p:sldId id="449" r:id="rId63"/>
    <p:sldId id="506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57" r:id="rId72"/>
    <p:sldId id="458" r:id="rId73"/>
    <p:sldId id="492" r:id="rId74"/>
    <p:sldId id="493" r:id="rId75"/>
    <p:sldId id="494" r:id="rId76"/>
    <p:sldId id="495" r:id="rId77"/>
    <p:sldId id="491" r:id="rId78"/>
    <p:sldId id="459" r:id="rId79"/>
    <p:sldId id="483" r:id="rId80"/>
    <p:sldId id="424" r:id="rId81"/>
    <p:sldId id="419" r:id="rId82"/>
    <p:sldId id="420" r:id="rId8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CAEDF2"/>
    <a:srgbClr val="FDFFFF"/>
    <a:srgbClr val="F8DC9E"/>
    <a:srgbClr val="F0A22E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30-Jun-2015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30-Jun-2015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952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9943CF-1512-4E5E-9867-C26AF6DC7F81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7813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FFBBB9-A1C9-4DBC-9682-34C93C989556}" type="slidenum">
              <a:rPr lang="en-US"/>
              <a:pPr/>
              <a:t>65</a:t>
            </a:fld>
            <a:r>
              <a:rPr lang="en-US" dirty="0"/>
              <a:t>##</a:t>
            </a:r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1522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5F54C-C19A-4257-BC48-21152A369210}" type="slidenum">
              <a:rPr lang="en-US"/>
              <a:pPr/>
              <a:t>66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96890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3051D-36D4-4459-83F2-008346DD5E8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3074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82752-B195-4E1D-BF93-D8A0D98FE3D1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5176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3772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4699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BDF3F-0D52-4A43-8F3B-F30EF9B40266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12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13CC9-8B44-4623-8907-D163D76092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320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7703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8321DC-E5CA-4076-AD22-C9649110DDA2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2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2DCE9C-9CF5-4C8D-93C1-883E9AFA899A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464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71ADB-B992-423C-98B6-42E93035A652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9085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A7EBC5-F09A-48C8-879F-7697B83713A1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7325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17E925-BB0E-47D7-945E-0431BE027D34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515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30-Jun-2015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30-Jun-2015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84.png"/><Relationship Id="rId18" Type="http://schemas.openxmlformats.org/officeDocument/2006/relationships/image" Target="../media/image87.png"/><Relationship Id="rId3" Type="http://schemas.openxmlformats.org/officeDocument/2006/relationships/hyperlink" Target="https://softuni.bg/trainings/1147/Data-Structures-June-2015" TargetMode="External"/><Relationship Id="rId7" Type="http://schemas.openxmlformats.org/officeDocument/2006/relationships/image" Target="../media/image8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83.png"/><Relationship Id="rId5" Type="http://schemas.openxmlformats.org/officeDocument/2006/relationships/image" Target="../media/image80.jpeg"/><Relationship Id="rId15" Type="http://schemas.openxmlformats.org/officeDocument/2006/relationships/image" Target="../media/image85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8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82.png"/><Relationship Id="rId14" Type="http://schemas.openxmlformats.org/officeDocument/2006/relationships/hyperlink" Target="http://www.softwaregroup-bg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506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37208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0204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550462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427412" y="369201"/>
            <a:ext cx="8092742" cy="1910936"/>
          </a:xfrm>
        </p:spPr>
        <p:txBody>
          <a:bodyPr>
            <a:normAutofit/>
          </a:bodyPr>
          <a:lstStyle/>
          <a:p>
            <a:r>
              <a:rPr lang="en-US" dirty="0" smtClean="0"/>
              <a:t>Data Structures,</a:t>
            </a:r>
            <a:br>
              <a:rPr lang="en-US" dirty="0" smtClean="0"/>
            </a:br>
            <a:r>
              <a:rPr lang="en-US" dirty="0" smtClean="0"/>
              <a:t>Algorithms and Complexity</a:t>
            </a:r>
            <a:endParaRPr lang="en-US" dirty="0"/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427412" y="2293727"/>
            <a:ext cx="8092742" cy="1287673"/>
          </a:xfrm>
        </p:spPr>
        <p:txBody>
          <a:bodyPr>
            <a:normAutofit/>
          </a:bodyPr>
          <a:lstStyle/>
          <a:p>
            <a:r>
              <a:rPr lang="en-US" smtClean="0"/>
              <a:t>Analyzing Algorithm Complexity. Asymptotic Notation</a:t>
            </a:r>
            <a:endParaRPr lang="en-US" dirty="0"/>
          </a:p>
        </p:txBody>
      </p:sp>
      <p:pic>
        <p:nvPicPr>
          <p:cNvPr id="32" name="Picture 2" descr="Yaacov Apelbaum-big-o Plo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68768"/>
            <a:ext cx="3672202" cy="2308659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12812" y="736937"/>
            <a:ext cx="1903085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293812" y="1828800"/>
            <a:ext cx="1219200" cy="3865802"/>
            <a:chOff x="1552983" y="1828800"/>
            <a:chExt cx="1219200" cy="386580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552983" y="1828800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552983" y="2387187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552983" y="293693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552983" y="348682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552983" y="404082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552983" y="459071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52983" y="514060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2665412" y="211684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32212" y="1843314"/>
            <a:ext cx="2450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top of the stack</a:t>
            </a:r>
            <a:endParaRPr lang="en-US" sz="2800" dirty="0"/>
          </a:p>
        </p:txBody>
      </p:sp>
      <p:pic>
        <p:nvPicPr>
          <p:cNvPr id="16" name="Picture 15" descr="stack1.jpg4a6cfc02-82c9-46b8-b70d-d1a0d0244bef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924" y="1824411"/>
            <a:ext cx="3489517" cy="387019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6335219" y="2116843"/>
            <a:ext cx="871622" cy="25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0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3" name="Picture 2" descr="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10134600" cy="5696712"/>
          </a:xfrm>
          <a:prstGeom prst="rect">
            <a:avLst/>
          </a:prstGeom>
        </p:spPr>
      </p:pic>
      <p:pic>
        <p:nvPicPr>
          <p:cNvPr id="5" name="Picture 4" descr="1473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550198"/>
            <a:ext cx="4189412" cy="31023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18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2812" y="1287279"/>
            <a:ext cx="10301467" cy="5037321"/>
            <a:chOff x="1264945" y="1371599"/>
            <a:chExt cx="10301467" cy="5037321"/>
          </a:xfrm>
        </p:grpSpPr>
        <p:pic>
          <p:nvPicPr>
            <p:cNvPr id="7" name="Picture 6" descr="Ponytail-extensions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542" y="1371599"/>
              <a:ext cx="6478870" cy="5037321"/>
            </a:xfrm>
            <a:prstGeom prst="rect">
              <a:avLst/>
            </a:prstGeom>
          </p:spPr>
        </p:pic>
        <p:pic>
          <p:nvPicPr>
            <p:cNvPr id="8" name="Picture 7" descr="dx300_6777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945" y="1371599"/>
              <a:ext cx="3835523" cy="5037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9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5" name="Picture 4" descr="10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693057"/>
            <a:ext cx="3810000" cy="5625353"/>
          </a:xfrm>
          <a:prstGeom prst="rect">
            <a:avLst/>
          </a:prstGeom>
        </p:spPr>
      </p:pic>
      <p:pic>
        <p:nvPicPr>
          <p:cNvPr id="6" name="Picture 5" descr="bunchu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81" y="693056"/>
            <a:ext cx="2204531" cy="56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7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5" name="Picture 4" descr="2000px-Data_Queu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043635"/>
            <a:ext cx="8534400" cy="558576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947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277256"/>
            <a:ext cx="10363200" cy="5032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Queue&lt;T&gt;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Appends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 elements at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</a:t>
            </a:r>
            <a:endParaRPr lang="en-US" sz="26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void Enqueue(T data);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Extracts the element from the start of the queue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 Dequeue();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Checks for empty queue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IsEmpty();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type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can be any data structure like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int, string, DateTime, Student</a:t>
            </a:r>
            <a:endParaRPr lang="ru-RU" sz="26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6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14890" y="1828800"/>
            <a:ext cx="1219200" cy="3865802"/>
            <a:chOff x="1552983" y="1828800"/>
            <a:chExt cx="1219200" cy="3865802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1552983" y="1828800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552983" y="2387187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552983" y="293693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552983" y="348682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52983" y="404082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1552983" y="459071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552983" y="514060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3986490" y="211684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53290" y="1647372"/>
            <a:ext cx="46987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800" dirty="0" smtClean="0"/>
              <a:t> of the queue: elements</a:t>
            </a:r>
          </a:p>
          <a:p>
            <a:r>
              <a:rPr lang="en-US" sz="2800" dirty="0" smtClean="0"/>
              <a:t>are excluded from this position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24804" y="5411792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91604" y="4942321"/>
            <a:ext cx="4112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800" dirty="0" smtClean="0"/>
              <a:t> of the queue: new</a:t>
            </a:r>
            <a:br>
              <a:rPr lang="en-US" sz="2800" dirty="0" smtClean="0"/>
            </a:br>
            <a:r>
              <a:rPr lang="en-US" sz="2800" dirty="0" smtClean="0"/>
              <a:t>elements are inserted here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36" y="2944582"/>
            <a:ext cx="2773920" cy="1676545"/>
          </a:xfrm>
          <a:prstGeom prst="roundRect">
            <a:avLst>
              <a:gd name="adj" fmla="val 1950"/>
            </a:avLst>
          </a:prstGeom>
        </p:spPr>
      </p:pic>
    </p:spTree>
    <p:extLst>
      <p:ext uri="{BB962C8B-B14F-4D97-AF65-F5344CB8AC3E}">
        <p14:creationId xmlns:p14="http://schemas.microsoft.com/office/powerpoint/2010/main" val="16123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List</a:t>
            </a:r>
            <a:endParaRPr lang="en-US" dirty="0"/>
          </a:p>
        </p:txBody>
      </p:sp>
      <p:sp>
        <p:nvSpPr>
          <p:cNvPr id="6" name="Line 19"/>
          <p:cNvSpPr>
            <a:spLocks noChangeShapeType="1"/>
          </p:cNvSpPr>
          <p:nvPr/>
        </p:nvSpPr>
        <p:spPr bwMode="auto">
          <a:xfrm flipV="1">
            <a:off x="2055812" y="2924989"/>
            <a:ext cx="815264" cy="4643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736458"/>
              </p:ext>
            </p:extLst>
          </p:nvPr>
        </p:nvGraphicFramePr>
        <p:xfrm>
          <a:off x="29112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352935"/>
              </p:ext>
            </p:extLst>
          </p:nvPr>
        </p:nvGraphicFramePr>
        <p:xfrm>
          <a:off x="46638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181327" y="3389293"/>
            <a:ext cx="1622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</a:p>
          <a:p>
            <a:pPr algn="ctr"/>
            <a:r>
              <a:rPr lang="en-US" sz="28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(list start)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3831478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094819"/>
              </p:ext>
            </p:extLst>
          </p:nvPr>
        </p:nvGraphicFramePr>
        <p:xfrm>
          <a:off x="6410659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Line 16"/>
          <p:cNvSpPr>
            <a:spLocks noChangeShapeType="1"/>
          </p:cNvSpPr>
          <p:nvPr/>
        </p:nvSpPr>
        <p:spPr bwMode="auto">
          <a:xfrm flipV="1">
            <a:off x="5578269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368695"/>
              </p:ext>
            </p:extLst>
          </p:nvPr>
        </p:nvGraphicFramePr>
        <p:xfrm>
          <a:off x="81690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7336678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18926" y="2714253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V="1">
            <a:off x="9083468" y="3027017"/>
            <a:ext cx="820944" cy="4313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16" y="990600"/>
            <a:ext cx="7966506" cy="5413704"/>
          </a:xfrm>
          <a:prstGeom prst="roundRect">
            <a:avLst>
              <a:gd name="adj" fmla="val 992"/>
            </a:avLst>
          </a:prstGeom>
        </p:spPr>
      </p:pic>
    </p:spTree>
    <p:extLst>
      <p:ext uri="{BB962C8B-B14F-4D97-AF65-F5344CB8AC3E}">
        <p14:creationId xmlns:p14="http://schemas.microsoft.com/office/powerpoint/2010/main" val="4988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5715" y="1676400"/>
            <a:ext cx="5256297" cy="4419600"/>
            <a:chOff x="602414" y="1676400"/>
            <a:chExt cx="5256297" cy="4419600"/>
          </a:xfrm>
        </p:grpSpPr>
        <p:sp>
          <p:nvSpPr>
            <p:cNvPr id="58" name="Freeform 57"/>
            <p:cNvSpPr/>
            <p:nvPr/>
          </p:nvSpPr>
          <p:spPr>
            <a:xfrm>
              <a:off x="602414" y="1676400"/>
              <a:ext cx="5256297" cy="4419600"/>
            </a:xfrm>
            <a:custGeom>
              <a:avLst/>
              <a:gdLst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428625 h 3952875"/>
                <a:gd name="connsiteX194" fmla="*/ 1704975 w 5102411"/>
                <a:gd name="connsiteY194" fmla="*/ 342900 h 3952875"/>
                <a:gd name="connsiteX195" fmla="*/ 1733550 w 5102411"/>
                <a:gd name="connsiteY195" fmla="*/ 314325 h 3952875"/>
                <a:gd name="connsiteX196" fmla="*/ 1771650 w 5102411"/>
                <a:gd name="connsiteY196" fmla="*/ 266700 h 3952875"/>
                <a:gd name="connsiteX197" fmla="*/ 1809750 w 5102411"/>
                <a:gd name="connsiteY197" fmla="*/ 200025 h 3952875"/>
                <a:gd name="connsiteX198" fmla="*/ 1838325 w 5102411"/>
                <a:gd name="connsiteY198" fmla="*/ 171450 h 3952875"/>
                <a:gd name="connsiteX199" fmla="*/ 1866900 w 5102411"/>
                <a:gd name="connsiteY199" fmla="*/ 161925 h 3952875"/>
                <a:gd name="connsiteX200" fmla="*/ 1895475 w 5102411"/>
                <a:gd name="connsiteY200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342900 h 3952875"/>
                <a:gd name="connsiteX194" fmla="*/ 1733550 w 5102411"/>
                <a:gd name="connsiteY194" fmla="*/ 314325 h 3952875"/>
                <a:gd name="connsiteX195" fmla="*/ 1771650 w 5102411"/>
                <a:gd name="connsiteY195" fmla="*/ 266700 h 3952875"/>
                <a:gd name="connsiteX196" fmla="*/ 1809750 w 5102411"/>
                <a:gd name="connsiteY196" fmla="*/ 200025 h 3952875"/>
                <a:gd name="connsiteX197" fmla="*/ 1838325 w 5102411"/>
                <a:gd name="connsiteY197" fmla="*/ 171450 h 3952875"/>
                <a:gd name="connsiteX198" fmla="*/ 1866900 w 5102411"/>
                <a:gd name="connsiteY198" fmla="*/ 161925 h 3952875"/>
                <a:gd name="connsiteX199" fmla="*/ 1895475 w 5102411"/>
                <a:gd name="connsiteY199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400550 w 5102411"/>
                <a:gd name="connsiteY35" fmla="*/ 819150 h 3952875"/>
                <a:gd name="connsiteX36" fmla="*/ 4429125 w 5102411"/>
                <a:gd name="connsiteY36" fmla="*/ 838200 h 3952875"/>
                <a:gd name="connsiteX37" fmla="*/ 4486275 w 5102411"/>
                <a:gd name="connsiteY37" fmla="*/ 923925 h 3952875"/>
                <a:gd name="connsiteX38" fmla="*/ 4505325 w 5102411"/>
                <a:gd name="connsiteY38" fmla="*/ 952500 h 3952875"/>
                <a:gd name="connsiteX39" fmla="*/ 4514850 w 5102411"/>
                <a:gd name="connsiteY39" fmla="*/ 981075 h 3952875"/>
                <a:gd name="connsiteX40" fmla="*/ 4552950 w 5102411"/>
                <a:gd name="connsiteY40" fmla="*/ 1019175 h 3952875"/>
                <a:gd name="connsiteX41" fmla="*/ 4600575 w 5102411"/>
                <a:gd name="connsiteY41" fmla="*/ 1057275 h 3952875"/>
                <a:gd name="connsiteX42" fmla="*/ 4629150 w 5102411"/>
                <a:gd name="connsiteY42" fmla="*/ 1085850 h 3952875"/>
                <a:gd name="connsiteX43" fmla="*/ 4638675 w 5102411"/>
                <a:gd name="connsiteY43" fmla="*/ 1114425 h 3952875"/>
                <a:gd name="connsiteX44" fmla="*/ 4667250 w 5102411"/>
                <a:gd name="connsiteY44" fmla="*/ 1133475 h 3952875"/>
                <a:gd name="connsiteX45" fmla="*/ 4686300 w 5102411"/>
                <a:gd name="connsiteY45" fmla="*/ 1190625 h 3952875"/>
                <a:gd name="connsiteX46" fmla="*/ 4695825 w 5102411"/>
                <a:gd name="connsiteY46" fmla="*/ 1219200 h 3952875"/>
                <a:gd name="connsiteX47" fmla="*/ 4733925 w 5102411"/>
                <a:gd name="connsiteY47" fmla="*/ 1276350 h 3952875"/>
                <a:gd name="connsiteX48" fmla="*/ 4752975 w 5102411"/>
                <a:gd name="connsiteY48" fmla="*/ 1304925 h 3952875"/>
                <a:gd name="connsiteX49" fmla="*/ 4772025 w 5102411"/>
                <a:gd name="connsiteY49" fmla="*/ 1333500 h 3952875"/>
                <a:gd name="connsiteX50" fmla="*/ 4791075 w 5102411"/>
                <a:gd name="connsiteY50" fmla="*/ 1447800 h 3952875"/>
                <a:gd name="connsiteX51" fmla="*/ 4810125 w 5102411"/>
                <a:gd name="connsiteY51" fmla="*/ 1504950 h 3952875"/>
                <a:gd name="connsiteX52" fmla="*/ 4819650 w 5102411"/>
                <a:gd name="connsiteY52" fmla="*/ 1533525 h 3952875"/>
                <a:gd name="connsiteX53" fmla="*/ 4829175 w 5102411"/>
                <a:gd name="connsiteY53" fmla="*/ 1571625 h 3952875"/>
                <a:gd name="connsiteX54" fmla="*/ 4848225 w 5102411"/>
                <a:gd name="connsiteY54" fmla="*/ 1628775 h 3952875"/>
                <a:gd name="connsiteX55" fmla="*/ 4857750 w 5102411"/>
                <a:gd name="connsiteY55" fmla="*/ 1666875 h 3952875"/>
                <a:gd name="connsiteX56" fmla="*/ 4867275 w 5102411"/>
                <a:gd name="connsiteY56" fmla="*/ 1714500 h 3952875"/>
                <a:gd name="connsiteX57" fmla="*/ 4905375 w 5102411"/>
                <a:gd name="connsiteY57" fmla="*/ 1781175 h 3952875"/>
                <a:gd name="connsiteX58" fmla="*/ 4933950 w 5102411"/>
                <a:gd name="connsiteY58" fmla="*/ 1809750 h 3952875"/>
                <a:gd name="connsiteX59" fmla="*/ 4953000 w 5102411"/>
                <a:gd name="connsiteY59" fmla="*/ 1847850 h 3952875"/>
                <a:gd name="connsiteX60" fmla="*/ 4981575 w 5102411"/>
                <a:gd name="connsiteY60" fmla="*/ 1885950 h 3952875"/>
                <a:gd name="connsiteX61" fmla="*/ 5000625 w 5102411"/>
                <a:gd name="connsiteY61" fmla="*/ 1914525 h 3952875"/>
                <a:gd name="connsiteX62" fmla="*/ 5048250 w 5102411"/>
                <a:gd name="connsiteY62" fmla="*/ 1981200 h 3952875"/>
                <a:gd name="connsiteX63" fmla="*/ 5076825 w 5102411"/>
                <a:gd name="connsiteY63" fmla="*/ 2047875 h 3952875"/>
                <a:gd name="connsiteX64" fmla="*/ 5086350 w 5102411"/>
                <a:gd name="connsiteY64" fmla="*/ 2085975 h 3952875"/>
                <a:gd name="connsiteX65" fmla="*/ 5086350 w 5102411"/>
                <a:gd name="connsiteY65" fmla="*/ 2400300 h 3952875"/>
                <a:gd name="connsiteX66" fmla="*/ 5076825 w 5102411"/>
                <a:gd name="connsiteY66" fmla="*/ 2428875 h 3952875"/>
                <a:gd name="connsiteX67" fmla="*/ 5067300 w 5102411"/>
                <a:gd name="connsiteY67" fmla="*/ 2466975 h 3952875"/>
                <a:gd name="connsiteX68" fmla="*/ 5076825 w 5102411"/>
                <a:gd name="connsiteY68" fmla="*/ 2676525 h 3952875"/>
                <a:gd name="connsiteX69" fmla="*/ 5086350 w 5102411"/>
                <a:gd name="connsiteY69" fmla="*/ 2714625 h 3952875"/>
                <a:gd name="connsiteX70" fmla="*/ 5057775 w 5102411"/>
                <a:gd name="connsiteY70" fmla="*/ 2800350 h 3952875"/>
                <a:gd name="connsiteX71" fmla="*/ 5048250 w 5102411"/>
                <a:gd name="connsiteY71" fmla="*/ 2838450 h 3952875"/>
                <a:gd name="connsiteX72" fmla="*/ 4953000 w 5102411"/>
                <a:gd name="connsiteY72" fmla="*/ 2876550 h 3952875"/>
                <a:gd name="connsiteX73" fmla="*/ 4895850 w 5102411"/>
                <a:gd name="connsiteY73" fmla="*/ 2914650 h 3952875"/>
                <a:gd name="connsiteX74" fmla="*/ 4867275 w 5102411"/>
                <a:gd name="connsiteY74" fmla="*/ 2933700 h 3952875"/>
                <a:gd name="connsiteX75" fmla="*/ 4772025 w 5102411"/>
                <a:gd name="connsiteY75" fmla="*/ 3019425 h 3952875"/>
                <a:gd name="connsiteX76" fmla="*/ 4705350 w 5102411"/>
                <a:gd name="connsiteY76" fmla="*/ 3067050 h 3952875"/>
                <a:gd name="connsiteX77" fmla="*/ 4610100 w 5102411"/>
                <a:gd name="connsiteY77" fmla="*/ 3086100 h 3952875"/>
                <a:gd name="connsiteX78" fmla="*/ 4476750 w 5102411"/>
                <a:gd name="connsiteY78" fmla="*/ 3105150 h 3952875"/>
                <a:gd name="connsiteX79" fmla="*/ 4448175 w 5102411"/>
                <a:gd name="connsiteY79" fmla="*/ 3114675 h 3952875"/>
                <a:gd name="connsiteX80" fmla="*/ 4314825 w 5102411"/>
                <a:gd name="connsiteY80" fmla="*/ 3133725 h 3952875"/>
                <a:gd name="connsiteX81" fmla="*/ 4210050 w 5102411"/>
                <a:gd name="connsiteY81" fmla="*/ 3162300 h 3952875"/>
                <a:gd name="connsiteX82" fmla="*/ 4133850 w 5102411"/>
                <a:gd name="connsiteY82" fmla="*/ 3190875 h 3952875"/>
                <a:gd name="connsiteX83" fmla="*/ 4105275 w 5102411"/>
                <a:gd name="connsiteY83" fmla="*/ 3200400 h 3952875"/>
                <a:gd name="connsiteX84" fmla="*/ 3905250 w 5102411"/>
                <a:gd name="connsiteY84" fmla="*/ 3209925 h 3952875"/>
                <a:gd name="connsiteX85" fmla="*/ 3781425 w 5102411"/>
                <a:gd name="connsiteY85" fmla="*/ 3219450 h 3952875"/>
                <a:gd name="connsiteX86" fmla="*/ 3705225 w 5102411"/>
                <a:gd name="connsiteY86" fmla="*/ 3228975 h 3952875"/>
                <a:gd name="connsiteX87" fmla="*/ 3409950 w 5102411"/>
                <a:gd name="connsiteY87" fmla="*/ 3238500 h 3952875"/>
                <a:gd name="connsiteX88" fmla="*/ 3324225 w 5102411"/>
                <a:gd name="connsiteY88" fmla="*/ 3248025 h 3952875"/>
                <a:gd name="connsiteX89" fmla="*/ 3295650 w 5102411"/>
                <a:gd name="connsiteY89" fmla="*/ 3267075 h 3952875"/>
                <a:gd name="connsiteX90" fmla="*/ 3248025 w 5102411"/>
                <a:gd name="connsiteY90" fmla="*/ 3276600 h 3952875"/>
                <a:gd name="connsiteX91" fmla="*/ 3190875 w 5102411"/>
                <a:gd name="connsiteY91" fmla="*/ 3305175 h 3952875"/>
                <a:gd name="connsiteX92" fmla="*/ 3143250 w 5102411"/>
                <a:gd name="connsiteY92" fmla="*/ 3352800 h 3952875"/>
                <a:gd name="connsiteX93" fmla="*/ 3095625 w 5102411"/>
                <a:gd name="connsiteY93" fmla="*/ 3400425 h 3952875"/>
                <a:gd name="connsiteX94" fmla="*/ 3057525 w 5102411"/>
                <a:gd name="connsiteY94" fmla="*/ 3457575 h 3952875"/>
                <a:gd name="connsiteX95" fmla="*/ 3048000 w 5102411"/>
                <a:gd name="connsiteY95" fmla="*/ 3486150 h 3952875"/>
                <a:gd name="connsiteX96" fmla="*/ 3009900 w 5102411"/>
                <a:gd name="connsiteY96" fmla="*/ 3524250 h 3952875"/>
                <a:gd name="connsiteX97" fmla="*/ 2971800 w 5102411"/>
                <a:gd name="connsiteY97" fmla="*/ 3581400 h 3952875"/>
                <a:gd name="connsiteX98" fmla="*/ 2895600 w 5102411"/>
                <a:gd name="connsiteY98" fmla="*/ 3667125 h 3952875"/>
                <a:gd name="connsiteX99" fmla="*/ 2819400 w 5102411"/>
                <a:gd name="connsiteY99" fmla="*/ 3686175 h 3952875"/>
                <a:gd name="connsiteX100" fmla="*/ 2790825 w 5102411"/>
                <a:gd name="connsiteY100" fmla="*/ 3695700 h 3952875"/>
                <a:gd name="connsiteX101" fmla="*/ 2733675 w 5102411"/>
                <a:gd name="connsiteY101" fmla="*/ 3733800 h 3952875"/>
                <a:gd name="connsiteX102" fmla="*/ 2371725 w 5102411"/>
                <a:gd name="connsiteY102" fmla="*/ 3762375 h 3952875"/>
                <a:gd name="connsiteX103" fmla="*/ 2295525 w 5102411"/>
                <a:gd name="connsiteY103" fmla="*/ 3790950 h 3952875"/>
                <a:gd name="connsiteX104" fmla="*/ 2257425 w 5102411"/>
                <a:gd name="connsiteY104" fmla="*/ 3800475 h 3952875"/>
                <a:gd name="connsiteX105" fmla="*/ 2152650 w 5102411"/>
                <a:gd name="connsiteY105" fmla="*/ 3819525 h 3952875"/>
                <a:gd name="connsiteX106" fmla="*/ 2105025 w 5102411"/>
                <a:gd name="connsiteY106" fmla="*/ 3838575 h 3952875"/>
                <a:gd name="connsiteX107" fmla="*/ 1971675 w 5102411"/>
                <a:gd name="connsiteY107" fmla="*/ 3867150 h 3952875"/>
                <a:gd name="connsiteX108" fmla="*/ 1914525 w 5102411"/>
                <a:gd name="connsiteY108" fmla="*/ 3886200 h 3952875"/>
                <a:gd name="connsiteX109" fmla="*/ 1828800 w 5102411"/>
                <a:gd name="connsiteY109" fmla="*/ 3914775 h 3952875"/>
                <a:gd name="connsiteX110" fmla="*/ 1800225 w 5102411"/>
                <a:gd name="connsiteY110" fmla="*/ 3924300 h 3952875"/>
                <a:gd name="connsiteX111" fmla="*/ 1762125 w 5102411"/>
                <a:gd name="connsiteY111" fmla="*/ 3933825 h 3952875"/>
                <a:gd name="connsiteX112" fmla="*/ 1657350 w 5102411"/>
                <a:gd name="connsiteY112" fmla="*/ 3952875 h 3952875"/>
                <a:gd name="connsiteX113" fmla="*/ 1323975 w 5102411"/>
                <a:gd name="connsiteY113" fmla="*/ 3943350 h 3952875"/>
                <a:gd name="connsiteX114" fmla="*/ 1266825 w 5102411"/>
                <a:gd name="connsiteY114" fmla="*/ 3933825 h 3952875"/>
                <a:gd name="connsiteX115" fmla="*/ 1190625 w 5102411"/>
                <a:gd name="connsiteY115" fmla="*/ 3924300 h 3952875"/>
                <a:gd name="connsiteX116" fmla="*/ 1152525 w 5102411"/>
                <a:gd name="connsiteY116" fmla="*/ 3914775 h 3952875"/>
                <a:gd name="connsiteX117" fmla="*/ 1104900 w 5102411"/>
                <a:gd name="connsiteY117" fmla="*/ 3905250 h 3952875"/>
                <a:gd name="connsiteX118" fmla="*/ 1076325 w 5102411"/>
                <a:gd name="connsiteY118" fmla="*/ 3895725 h 3952875"/>
                <a:gd name="connsiteX119" fmla="*/ 990600 w 5102411"/>
                <a:gd name="connsiteY119" fmla="*/ 3876675 h 3952875"/>
                <a:gd name="connsiteX120" fmla="*/ 933450 w 5102411"/>
                <a:gd name="connsiteY120" fmla="*/ 3848100 h 3952875"/>
                <a:gd name="connsiteX121" fmla="*/ 866775 w 5102411"/>
                <a:gd name="connsiteY121" fmla="*/ 3829050 h 3952875"/>
                <a:gd name="connsiteX122" fmla="*/ 752475 w 5102411"/>
                <a:gd name="connsiteY122" fmla="*/ 3810000 h 3952875"/>
                <a:gd name="connsiteX123" fmla="*/ 657225 w 5102411"/>
                <a:gd name="connsiteY123" fmla="*/ 3781425 h 3952875"/>
                <a:gd name="connsiteX124" fmla="*/ 628650 w 5102411"/>
                <a:gd name="connsiteY124" fmla="*/ 3762375 h 3952875"/>
                <a:gd name="connsiteX125" fmla="*/ 581025 w 5102411"/>
                <a:gd name="connsiteY125" fmla="*/ 3714750 h 3952875"/>
                <a:gd name="connsiteX126" fmla="*/ 561975 w 5102411"/>
                <a:gd name="connsiteY126" fmla="*/ 3686175 h 3952875"/>
                <a:gd name="connsiteX127" fmla="*/ 533400 w 5102411"/>
                <a:gd name="connsiteY127" fmla="*/ 3667125 h 3952875"/>
                <a:gd name="connsiteX128" fmla="*/ 466725 w 5102411"/>
                <a:gd name="connsiteY128" fmla="*/ 3590925 h 3952875"/>
                <a:gd name="connsiteX129" fmla="*/ 428625 w 5102411"/>
                <a:gd name="connsiteY129" fmla="*/ 3552825 h 3952875"/>
                <a:gd name="connsiteX130" fmla="*/ 381000 w 5102411"/>
                <a:gd name="connsiteY130" fmla="*/ 3514725 h 3952875"/>
                <a:gd name="connsiteX131" fmla="*/ 342900 w 5102411"/>
                <a:gd name="connsiteY131" fmla="*/ 3457575 h 3952875"/>
                <a:gd name="connsiteX132" fmla="*/ 276225 w 5102411"/>
                <a:gd name="connsiteY132" fmla="*/ 3400425 h 3952875"/>
                <a:gd name="connsiteX133" fmla="*/ 209550 w 5102411"/>
                <a:gd name="connsiteY133" fmla="*/ 3314700 h 3952875"/>
                <a:gd name="connsiteX134" fmla="*/ 180975 w 5102411"/>
                <a:gd name="connsiteY134" fmla="*/ 3257550 h 3952875"/>
                <a:gd name="connsiteX135" fmla="*/ 152400 w 5102411"/>
                <a:gd name="connsiteY135" fmla="*/ 3228975 h 3952875"/>
                <a:gd name="connsiteX136" fmla="*/ 114300 w 5102411"/>
                <a:gd name="connsiteY136" fmla="*/ 3171825 h 3952875"/>
                <a:gd name="connsiteX137" fmla="*/ 104775 w 5102411"/>
                <a:gd name="connsiteY137" fmla="*/ 3143250 h 3952875"/>
                <a:gd name="connsiteX138" fmla="*/ 76200 w 5102411"/>
                <a:gd name="connsiteY138" fmla="*/ 3133725 h 3952875"/>
                <a:gd name="connsiteX139" fmla="*/ 57150 w 5102411"/>
                <a:gd name="connsiteY139" fmla="*/ 3076575 h 3952875"/>
                <a:gd name="connsiteX140" fmla="*/ 47625 w 5102411"/>
                <a:gd name="connsiteY140" fmla="*/ 3048000 h 3952875"/>
                <a:gd name="connsiteX141" fmla="*/ 28575 w 5102411"/>
                <a:gd name="connsiteY141" fmla="*/ 3019425 h 3952875"/>
                <a:gd name="connsiteX142" fmla="*/ 0 w 5102411"/>
                <a:gd name="connsiteY142" fmla="*/ 2924175 h 3952875"/>
                <a:gd name="connsiteX143" fmla="*/ 9525 w 5102411"/>
                <a:gd name="connsiteY143" fmla="*/ 2247900 h 3952875"/>
                <a:gd name="connsiteX144" fmla="*/ 38100 w 5102411"/>
                <a:gd name="connsiteY144" fmla="*/ 2105025 h 3952875"/>
                <a:gd name="connsiteX145" fmla="*/ 47625 w 5102411"/>
                <a:gd name="connsiteY145" fmla="*/ 2066925 h 3952875"/>
                <a:gd name="connsiteX146" fmla="*/ 85725 w 5102411"/>
                <a:gd name="connsiteY146" fmla="*/ 1990725 h 3952875"/>
                <a:gd name="connsiteX147" fmla="*/ 95250 w 5102411"/>
                <a:gd name="connsiteY147" fmla="*/ 1962150 h 3952875"/>
                <a:gd name="connsiteX148" fmla="*/ 114300 w 5102411"/>
                <a:gd name="connsiteY148" fmla="*/ 1933575 h 3952875"/>
                <a:gd name="connsiteX149" fmla="*/ 123825 w 5102411"/>
                <a:gd name="connsiteY149" fmla="*/ 1905000 h 3952875"/>
                <a:gd name="connsiteX150" fmla="*/ 142875 w 5102411"/>
                <a:gd name="connsiteY150" fmla="*/ 1866900 h 3952875"/>
                <a:gd name="connsiteX151" fmla="*/ 152400 w 5102411"/>
                <a:gd name="connsiteY151" fmla="*/ 1838325 h 3952875"/>
                <a:gd name="connsiteX152" fmla="*/ 171450 w 5102411"/>
                <a:gd name="connsiteY152" fmla="*/ 1800225 h 3952875"/>
                <a:gd name="connsiteX153" fmla="*/ 180975 w 5102411"/>
                <a:gd name="connsiteY153" fmla="*/ 1762125 h 3952875"/>
                <a:gd name="connsiteX154" fmla="*/ 209550 w 5102411"/>
                <a:gd name="connsiteY154" fmla="*/ 1685925 h 3952875"/>
                <a:gd name="connsiteX155" fmla="*/ 219075 w 5102411"/>
                <a:gd name="connsiteY155" fmla="*/ 1647825 h 3952875"/>
                <a:gd name="connsiteX156" fmla="*/ 238125 w 5102411"/>
                <a:gd name="connsiteY156" fmla="*/ 1609725 h 3952875"/>
                <a:gd name="connsiteX157" fmla="*/ 247650 w 5102411"/>
                <a:gd name="connsiteY157" fmla="*/ 1581150 h 3952875"/>
                <a:gd name="connsiteX158" fmla="*/ 266700 w 5102411"/>
                <a:gd name="connsiteY158" fmla="*/ 1504950 h 3952875"/>
                <a:gd name="connsiteX159" fmla="*/ 285750 w 5102411"/>
                <a:gd name="connsiteY159" fmla="*/ 1476375 h 3952875"/>
                <a:gd name="connsiteX160" fmla="*/ 295275 w 5102411"/>
                <a:gd name="connsiteY160" fmla="*/ 1447800 h 3952875"/>
                <a:gd name="connsiteX161" fmla="*/ 323850 w 5102411"/>
                <a:gd name="connsiteY161" fmla="*/ 1438275 h 3952875"/>
                <a:gd name="connsiteX162" fmla="*/ 352425 w 5102411"/>
                <a:gd name="connsiteY162" fmla="*/ 1400175 h 3952875"/>
                <a:gd name="connsiteX163" fmla="*/ 409575 w 5102411"/>
                <a:gd name="connsiteY163" fmla="*/ 1362075 h 3952875"/>
                <a:gd name="connsiteX164" fmla="*/ 485775 w 5102411"/>
                <a:gd name="connsiteY164" fmla="*/ 1295400 h 3952875"/>
                <a:gd name="connsiteX165" fmla="*/ 514350 w 5102411"/>
                <a:gd name="connsiteY165" fmla="*/ 1285875 h 3952875"/>
                <a:gd name="connsiteX166" fmla="*/ 571500 w 5102411"/>
                <a:gd name="connsiteY166" fmla="*/ 1247775 h 3952875"/>
                <a:gd name="connsiteX167" fmla="*/ 600075 w 5102411"/>
                <a:gd name="connsiteY167" fmla="*/ 1238250 h 3952875"/>
                <a:gd name="connsiteX168" fmla="*/ 657225 w 5102411"/>
                <a:gd name="connsiteY168" fmla="*/ 1200150 h 3952875"/>
                <a:gd name="connsiteX169" fmla="*/ 685800 w 5102411"/>
                <a:gd name="connsiteY169" fmla="*/ 1181100 h 3952875"/>
                <a:gd name="connsiteX170" fmla="*/ 723900 w 5102411"/>
                <a:gd name="connsiteY170" fmla="*/ 1162050 h 3952875"/>
                <a:gd name="connsiteX171" fmla="*/ 800100 w 5102411"/>
                <a:gd name="connsiteY171" fmla="*/ 1143000 h 3952875"/>
                <a:gd name="connsiteX172" fmla="*/ 828675 w 5102411"/>
                <a:gd name="connsiteY172" fmla="*/ 1133475 h 3952875"/>
                <a:gd name="connsiteX173" fmla="*/ 866775 w 5102411"/>
                <a:gd name="connsiteY173" fmla="*/ 1123950 h 3952875"/>
                <a:gd name="connsiteX174" fmla="*/ 933450 w 5102411"/>
                <a:gd name="connsiteY174" fmla="*/ 1104900 h 3952875"/>
                <a:gd name="connsiteX175" fmla="*/ 1000125 w 5102411"/>
                <a:gd name="connsiteY175" fmla="*/ 1076325 h 3952875"/>
                <a:gd name="connsiteX176" fmla="*/ 1047750 w 5102411"/>
                <a:gd name="connsiteY176" fmla="*/ 1057275 h 3952875"/>
                <a:gd name="connsiteX177" fmla="*/ 1104900 w 5102411"/>
                <a:gd name="connsiteY177" fmla="*/ 1047750 h 3952875"/>
                <a:gd name="connsiteX178" fmla="*/ 1152525 w 5102411"/>
                <a:gd name="connsiteY178" fmla="*/ 1038225 h 3952875"/>
                <a:gd name="connsiteX179" fmla="*/ 1209675 w 5102411"/>
                <a:gd name="connsiteY179" fmla="*/ 1019175 h 3952875"/>
                <a:gd name="connsiteX180" fmla="*/ 1238250 w 5102411"/>
                <a:gd name="connsiteY180" fmla="*/ 1009650 h 3952875"/>
                <a:gd name="connsiteX181" fmla="*/ 1304925 w 5102411"/>
                <a:gd name="connsiteY181" fmla="*/ 981075 h 3952875"/>
                <a:gd name="connsiteX182" fmla="*/ 1352550 w 5102411"/>
                <a:gd name="connsiteY182" fmla="*/ 962025 h 3952875"/>
                <a:gd name="connsiteX183" fmla="*/ 1419225 w 5102411"/>
                <a:gd name="connsiteY183" fmla="*/ 942975 h 3952875"/>
                <a:gd name="connsiteX184" fmla="*/ 1476375 w 5102411"/>
                <a:gd name="connsiteY184" fmla="*/ 904875 h 3952875"/>
                <a:gd name="connsiteX185" fmla="*/ 1514475 w 5102411"/>
                <a:gd name="connsiteY185" fmla="*/ 847725 h 3952875"/>
                <a:gd name="connsiteX186" fmla="*/ 1533525 w 5102411"/>
                <a:gd name="connsiteY186" fmla="*/ 790575 h 3952875"/>
                <a:gd name="connsiteX187" fmla="*/ 1571625 w 5102411"/>
                <a:gd name="connsiteY187" fmla="*/ 723900 h 3952875"/>
                <a:gd name="connsiteX188" fmla="*/ 1600200 w 5102411"/>
                <a:gd name="connsiteY188" fmla="*/ 647700 h 3952875"/>
                <a:gd name="connsiteX189" fmla="*/ 1628775 w 5102411"/>
                <a:gd name="connsiteY189" fmla="*/ 571500 h 3952875"/>
                <a:gd name="connsiteX190" fmla="*/ 1638300 w 5102411"/>
                <a:gd name="connsiteY190" fmla="*/ 533400 h 3952875"/>
                <a:gd name="connsiteX191" fmla="*/ 1676400 w 5102411"/>
                <a:gd name="connsiteY191" fmla="*/ 447675 h 3952875"/>
                <a:gd name="connsiteX192" fmla="*/ 1704975 w 5102411"/>
                <a:gd name="connsiteY192" fmla="*/ 342900 h 3952875"/>
                <a:gd name="connsiteX193" fmla="*/ 1733550 w 5102411"/>
                <a:gd name="connsiteY193" fmla="*/ 314325 h 3952875"/>
                <a:gd name="connsiteX194" fmla="*/ 1771650 w 5102411"/>
                <a:gd name="connsiteY194" fmla="*/ 266700 h 3952875"/>
                <a:gd name="connsiteX195" fmla="*/ 1809750 w 5102411"/>
                <a:gd name="connsiteY195" fmla="*/ 200025 h 3952875"/>
                <a:gd name="connsiteX196" fmla="*/ 1838325 w 5102411"/>
                <a:gd name="connsiteY196" fmla="*/ 171450 h 3952875"/>
                <a:gd name="connsiteX197" fmla="*/ 1866900 w 5102411"/>
                <a:gd name="connsiteY197" fmla="*/ 161925 h 3952875"/>
                <a:gd name="connsiteX198" fmla="*/ 1895475 w 5102411"/>
                <a:gd name="connsiteY198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400550 w 5102411"/>
                <a:gd name="connsiteY34" fmla="*/ 819150 h 3952875"/>
                <a:gd name="connsiteX35" fmla="*/ 4429125 w 5102411"/>
                <a:gd name="connsiteY35" fmla="*/ 838200 h 3952875"/>
                <a:gd name="connsiteX36" fmla="*/ 4486275 w 5102411"/>
                <a:gd name="connsiteY36" fmla="*/ 923925 h 3952875"/>
                <a:gd name="connsiteX37" fmla="*/ 4505325 w 5102411"/>
                <a:gd name="connsiteY37" fmla="*/ 952500 h 3952875"/>
                <a:gd name="connsiteX38" fmla="*/ 4514850 w 5102411"/>
                <a:gd name="connsiteY38" fmla="*/ 981075 h 3952875"/>
                <a:gd name="connsiteX39" fmla="*/ 4552950 w 5102411"/>
                <a:gd name="connsiteY39" fmla="*/ 1019175 h 3952875"/>
                <a:gd name="connsiteX40" fmla="*/ 4600575 w 5102411"/>
                <a:gd name="connsiteY40" fmla="*/ 1057275 h 3952875"/>
                <a:gd name="connsiteX41" fmla="*/ 4629150 w 5102411"/>
                <a:gd name="connsiteY41" fmla="*/ 1085850 h 3952875"/>
                <a:gd name="connsiteX42" fmla="*/ 4638675 w 5102411"/>
                <a:gd name="connsiteY42" fmla="*/ 1114425 h 3952875"/>
                <a:gd name="connsiteX43" fmla="*/ 4667250 w 5102411"/>
                <a:gd name="connsiteY43" fmla="*/ 1133475 h 3952875"/>
                <a:gd name="connsiteX44" fmla="*/ 4686300 w 5102411"/>
                <a:gd name="connsiteY44" fmla="*/ 1190625 h 3952875"/>
                <a:gd name="connsiteX45" fmla="*/ 4695825 w 5102411"/>
                <a:gd name="connsiteY45" fmla="*/ 1219200 h 3952875"/>
                <a:gd name="connsiteX46" fmla="*/ 4733925 w 5102411"/>
                <a:gd name="connsiteY46" fmla="*/ 1276350 h 3952875"/>
                <a:gd name="connsiteX47" fmla="*/ 4752975 w 5102411"/>
                <a:gd name="connsiteY47" fmla="*/ 1304925 h 3952875"/>
                <a:gd name="connsiteX48" fmla="*/ 4772025 w 5102411"/>
                <a:gd name="connsiteY48" fmla="*/ 1333500 h 3952875"/>
                <a:gd name="connsiteX49" fmla="*/ 4791075 w 5102411"/>
                <a:gd name="connsiteY49" fmla="*/ 1447800 h 3952875"/>
                <a:gd name="connsiteX50" fmla="*/ 4810125 w 5102411"/>
                <a:gd name="connsiteY50" fmla="*/ 1504950 h 3952875"/>
                <a:gd name="connsiteX51" fmla="*/ 4819650 w 5102411"/>
                <a:gd name="connsiteY51" fmla="*/ 1533525 h 3952875"/>
                <a:gd name="connsiteX52" fmla="*/ 4829175 w 5102411"/>
                <a:gd name="connsiteY52" fmla="*/ 1571625 h 3952875"/>
                <a:gd name="connsiteX53" fmla="*/ 4848225 w 5102411"/>
                <a:gd name="connsiteY53" fmla="*/ 1628775 h 3952875"/>
                <a:gd name="connsiteX54" fmla="*/ 4857750 w 5102411"/>
                <a:gd name="connsiteY54" fmla="*/ 1666875 h 3952875"/>
                <a:gd name="connsiteX55" fmla="*/ 4867275 w 5102411"/>
                <a:gd name="connsiteY55" fmla="*/ 1714500 h 3952875"/>
                <a:gd name="connsiteX56" fmla="*/ 4905375 w 5102411"/>
                <a:gd name="connsiteY56" fmla="*/ 1781175 h 3952875"/>
                <a:gd name="connsiteX57" fmla="*/ 4933950 w 5102411"/>
                <a:gd name="connsiteY57" fmla="*/ 1809750 h 3952875"/>
                <a:gd name="connsiteX58" fmla="*/ 4953000 w 5102411"/>
                <a:gd name="connsiteY58" fmla="*/ 1847850 h 3952875"/>
                <a:gd name="connsiteX59" fmla="*/ 4981575 w 5102411"/>
                <a:gd name="connsiteY59" fmla="*/ 1885950 h 3952875"/>
                <a:gd name="connsiteX60" fmla="*/ 5000625 w 5102411"/>
                <a:gd name="connsiteY60" fmla="*/ 1914525 h 3952875"/>
                <a:gd name="connsiteX61" fmla="*/ 5048250 w 5102411"/>
                <a:gd name="connsiteY61" fmla="*/ 1981200 h 3952875"/>
                <a:gd name="connsiteX62" fmla="*/ 5076825 w 5102411"/>
                <a:gd name="connsiteY62" fmla="*/ 2047875 h 3952875"/>
                <a:gd name="connsiteX63" fmla="*/ 5086350 w 5102411"/>
                <a:gd name="connsiteY63" fmla="*/ 2085975 h 3952875"/>
                <a:gd name="connsiteX64" fmla="*/ 5086350 w 5102411"/>
                <a:gd name="connsiteY64" fmla="*/ 2400300 h 3952875"/>
                <a:gd name="connsiteX65" fmla="*/ 5076825 w 5102411"/>
                <a:gd name="connsiteY65" fmla="*/ 2428875 h 3952875"/>
                <a:gd name="connsiteX66" fmla="*/ 5067300 w 5102411"/>
                <a:gd name="connsiteY66" fmla="*/ 2466975 h 3952875"/>
                <a:gd name="connsiteX67" fmla="*/ 5076825 w 5102411"/>
                <a:gd name="connsiteY67" fmla="*/ 2676525 h 3952875"/>
                <a:gd name="connsiteX68" fmla="*/ 5086350 w 5102411"/>
                <a:gd name="connsiteY68" fmla="*/ 2714625 h 3952875"/>
                <a:gd name="connsiteX69" fmla="*/ 5057775 w 5102411"/>
                <a:gd name="connsiteY69" fmla="*/ 2800350 h 3952875"/>
                <a:gd name="connsiteX70" fmla="*/ 5048250 w 5102411"/>
                <a:gd name="connsiteY70" fmla="*/ 2838450 h 3952875"/>
                <a:gd name="connsiteX71" fmla="*/ 4953000 w 5102411"/>
                <a:gd name="connsiteY71" fmla="*/ 2876550 h 3952875"/>
                <a:gd name="connsiteX72" fmla="*/ 4895850 w 5102411"/>
                <a:gd name="connsiteY72" fmla="*/ 2914650 h 3952875"/>
                <a:gd name="connsiteX73" fmla="*/ 4867275 w 5102411"/>
                <a:gd name="connsiteY73" fmla="*/ 2933700 h 3952875"/>
                <a:gd name="connsiteX74" fmla="*/ 4772025 w 5102411"/>
                <a:gd name="connsiteY74" fmla="*/ 3019425 h 3952875"/>
                <a:gd name="connsiteX75" fmla="*/ 4705350 w 5102411"/>
                <a:gd name="connsiteY75" fmla="*/ 3067050 h 3952875"/>
                <a:gd name="connsiteX76" fmla="*/ 4610100 w 5102411"/>
                <a:gd name="connsiteY76" fmla="*/ 3086100 h 3952875"/>
                <a:gd name="connsiteX77" fmla="*/ 4476750 w 5102411"/>
                <a:gd name="connsiteY77" fmla="*/ 3105150 h 3952875"/>
                <a:gd name="connsiteX78" fmla="*/ 4448175 w 5102411"/>
                <a:gd name="connsiteY78" fmla="*/ 3114675 h 3952875"/>
                <a:gd name="connsiteX79" fmla="*/ 4314825 w 5102411"/>
                <a:gd name="connsiteY79" fmla="*/ 3133725 h 3952875"/>
                <a:gd name="connsiteX80" fmla="*/ 4210050 w 5102411"/>
                <a:gd name="connsiteY80" fmla="*/ 3162300 h 3952875"/>
                <a:gd name="connsiteX81" fmla="*/ 4133850 w 5102411"/>
                <a:gd name="connsiteY81" fmla="*/ 3190875 h 3952875"/>
                <a:gd name="connsiteX82" fmla="*/ 4105275 w 5102411"/>
                <a:gd name="connsiteY82" fmla="*/ 3200400 h 3952875"/>
                <a:gd name="connsiteX83" fmla="*/ 3905250 w 5102411"/>
                <a:gd name="connsiteY83" fmla="*/ 3209925 h 3952875"/>
                <a:gd name="connsiteX84" fmla="*/ 3781425 w 5102411"/>
                <a:gd name="connsiteY84" fmla="*/ 3219450 h 3952875"/>
                <a:gd name="connsiteX85" fmla="*/ 3705225 w 5102411"/>
                <a:gd name="connsiteY85" fmla="*/ 3228975 h 3952875"/>
                <a:gd name="connsiteX86" fmla="*/ 3409950 w 5102411"/>
                <a:gd name="connsiteY86" fmla="*/ 3238500 h 3952875"/>
                <a:gd name="connsiteX87" fmla="*/ 3324225 w 5102411"/>
                <a:gd name="connsiteY87" fmla="*/ 3248025 h 3952875"/>
                <a:gd name="connsiteX88" fmla="*/ 3295650 w 5102411"/>
                <a:gd name="connsiteY88" fmla="*/ 3267075 h 3952875"/>
                <a:gd name="connsiteX89" fmla="*/ 3248025 w 5102411"/>
                <a:gd name="connsiteY89" fmla="*/ 3276600 h 3952875"/>
                <a:gd name="connsiteX90" fmla="*/ 3190875 w 5102411"/>
                <a:gd name="connsiteY90" fmla="*/ 3305175 h 3952875"/>
                <a:gd name="connsiteX91" fmla="*/ 3143250 w 5102411"/>
                <a:gd name="connsiteY91" fmla="*/ 3352800 h 3952875"/>
                <a:gd name="connsiteX92" fmla="*/ 3095625 w 5102411"/>
                <a:gd name="connsiteY92" fmla="*/ 3400425 h 3952875"/>
                <a:gd name="connsiteX93" fmla="*/ 3057525 w 5102411"/>
                <a:gd name="connsiteY93" fmla="*/ 3457575 h 3952875"/>
                <a:gd name="connsiteX94" fmla="*/ 3048000 w 5102411"/>
                <a:gd name="connsiteY94" fmla="*/ 3486150 h 3952875"/>
                <a:gd name="connsiteX95" fmla="*/ 3009900 w 5102411"/>
                <a:gd name="connsiteY95" fmla="*/ 3524250 h 3952875"/>
                <a:gd name="connsiteX96" fmla="*/ 2971800 w 5102411"/>
                <a:gd name="connsiteY96" fmla="*/ 3581400 h 3952875"/>
                <a:gd name="connsiteX97" fmla="*/ 2895600 w 5102411"/>
                <a:gd name="connsiteY97" fmla="*/ 3667125 h 3952875"/>
                <a:gd name="connsiteX98" fmla="*/ 2819400 w 5102411"/>
                <a:gd name="connsiteY98" fmla="*/ 3686175 h 3952875"/>
                <a:gd name="connsiteX99" fmla="*/ 2790825 w 5102411"/>
                <a:gd name="connsiteY99" fmla="*/ 3695700 h 3952875"/>
                <a:gd name="connsiteX100" fmla="*/ 2733675 w 5102411"/>
                <a:gd name="connsiteY100" fmla="*/ 3733800 h 3952875"/>
                <a:gd name="connsiteX101" fmla="*/ 2371725 w 5102411"/>
                <a:gd name="connsiteY101" fmla="*/ 3762375 h 3952875"/>
                <a:gd name="connsiteX102" fmla="*/ 2295525 w 5102411"/>
                <a:gd name="connsiteY102" fmla="*/ 3790950 h 3952875"/>
                <a:gd name="connsiteX103" fmla="*/ 2257425 w 5102411"/>
                <a:gd name="connsiteY103" fmla="*/ 3800475 h 3952875"/>
                <a:gd name="connsiteX104" fmla="*/ 2152650 w 5102411"/>
                <a:gd name="connsiteY104" fmla="*/ 3819525 h 3952875"/>
                <a:gd name="connsiteX105" fmla="*/ 2105025 w 5102411"/>
                <a:gd name="connsiteY105" fmla="*/ 3838575 h 3952875"/>
                <a:gd name="connsiteX106" fmla="*/ 1971675 w 5102411"/>
                <a:gd name="connsiteY106" fmla="*/ 3867150 h 3952875"/>
                <a:gd name="connsiteX107" fmla="*/ 1914525 w 5102411"/>
                <a:gd name="connsiteY107" fmla="*/ 3886200 h 3952875"/>
                <a:gd name="connsiteX108" fmla="*/ 1828800 w 5102411"/>
                <a:gd name="connsiteY108" fmla="*/ 3914775 h 3952875"/>
                <a:gd name="connsiteX109" fmla="*/ 1800225 w 5102411"/>
                <a:gd name="connsiteY109" fmla="*/ 3924300 h 3952875"/>
                <a:gd name="connsiteX110" fmla="*/ 1762125 w 5102411"/>
                <a:gd name="connsiteY110" fmla="*/ 3933825 h 3952875"/>
                <a:gd name="connsiteX111" fmla="*/ 1657350 w 5102411"/>
                <a:gd name="connsiteY111" fmla="*/ 3952875 h 3952875"/>
                <a:gd name="connsiteX112" fmla="*/ 1323975 w 5102411"/>
                <a:gd name="connsiteY112" fmla="*/ 3943350 h 3952875"/>
                <a:gd name="connsiteX113" fmla="*/ 1266825 w 5102411"/>
                <a:gd name="connsiteY113" fmla="*/ 3933825 h 3952875"/>
                <a:gd name="connsiteX114" fmla="*/ 1190625 w 5102411"/>
                <a:gd name="connsiteY114" fmla="*/ 3924300 h 3952875"/>
                <a:gd name="connsiteX115" fmla="*/ 1152525 w 5102411"/>
                <a:gd name="connsiteY115" fmla="*/ 3914775 h 3952875"/>
                <a:gd name="connsiteX116" fmla="*/ 1104900 w 5102411"/>
                <a:gd name="connsiteY116" fmla="*/ 3905250 h 3952875"/>
                <a:gd name="connsiteX117" fmla="*/ 1076325 w 5102411"/>
                <a:gd name="connsiteY117" fmla="*/ 3895725 h 3952875"/>
                <a:gd name="connsiteX118" fmla="*/ 990600 w 5102411"/>
                <a:gd name="connsiteY118" fmla="*/ 3876675 h 3952875"/>
                <a:gd name="connsiteX119" fmla="*/ 933450 w 5102411"/>
                <a:gd name="connsiteY119" fmla="*/ 3848100 h 3952875"/>
                <a:gd name="connsiteX120" fmla="*/ 866775 w 5102411"/>
                <a:gd name="connsiteY120" fmla="*/ 3829050 h 3952875"/>
                <a:gd name="connsiteX121" fmla="*/ 752475 w 5102411"/>
                <a:gd name="connsiteY121" fmla="*/ 3810000 h 3952875"/>
                <a:gd name="connsiteX122" fmla="*/ 657225 w 5102411"/>
                <a:gd name="connsiteY122" fmla="*/ 3781425 h 3952875"/>
                <a:gd name="connsiteX123" fmla="*/ 628650 w 5102411"/>
                <a:gd name="connsiteY123" fmla="*/ 3762375 h 3952875"/>
                <a:gd name="connsiteX124" fmla="*/ 581025 w 5102411"/>
                <a:gd name="connsiteY124" fmla="*/ 3714750 h 3952875"/>
                <a:gd name="connsiteX125" fmla="*/ 561975 w 5102411"/>
                <a:gd name="connsiteY125" fmla="*/ 3686175 h 3952875"/>
                <a:gd name="connsiteX126" fmla="*/ 533400 w 5102411"/>
                <a:gd name="connsiteY126" fmla="*/ 3667125 h 3952875"/>
                <a:gd name="connsiteX127" fmla="*/ 466725 w 5102411"/>
                <a:gd name="connsiteY127" fmla="*/ 3590925 h 3952875"/>
                <a:gd name="connsiteX128" fmla="*/ 428625 w 5102411"/>
                <a:gd name="connsiteY128" fmla="*/ 3552825 h 3952875"/>
                <a:gd name="connsiteX129" fmla="*/ 381000 w 5102411"/>
                <a:gd name="connsiteY129" fmla="*/ 3514725 h 3952875"/>
                <a:gd name="connsiteX130" fmla="*/ 342900 w 5102411"/>
                <a:gd name="connsiteY130" fmla="*/ 3457575 h 3952875"/>
                <a:gd name="connsiteX131" fmla="*/ 276225 w 5102411"/>
                <a:gd name="connsiteY131" fmla="*/ 3400425 h 3952875"/>
                <a:gd name="connsiteX132" fmla="*/ 209550 w 5102411"/>
                <a:gd name="connsiteY132" fmla="*/ 3314700 h 3952875"/>
                <a:gd name="connsiteX133" fmla="*/ 180975 w 5102411"/>
                <a:gd name="connsiteY133" fmla="*/ 3257550 h 3952875"/>
                <a:gd name="connsiteX134" fmla="*/ 152400 w 5102411"/>
                <a:gd name="connsiteY134" fmla="*/ 3228975 h 3952875"/>
                <a:gd name="connsiteX135" fmla="*/ 114300 w 5102411"/>
                <a:gd name="connsiteY135" fmla="*/ 3171825 h 3952875"/>
                <a:gd name="connsiteX136" fmla="*/ 104775 w 5102411"/>
                <a:gd name="connsiteY136" fmla="*/ 3143250 h 3952875"/>
                <a:gd name="connsiteX137" fmla="*/ 76200 w 5102411"/>
                <a:gd name="connsiteY137" fmla="*/ 3133725 h 3952875"/>
                <a:gd name="connsiteX138" fmla="*/ 57150 w 5102411"/>
                <a:gd name="connsiteY138" fmla="*/ 3076575 h 3952875"/>
                <a:gd name="connsiteX139" fmla="*/ 47625 w 5102411"/>
                <a:gd name="connsiteY139" fmla="*/ 3048000 h 3952875"/>
                <a:gd name="connsiteX140" fmla="*/ 28575 w 5102411"/>
                <a:gd name="connsiteY140" fmla="*/ 3019425 h 3952875"/>
                <a:gd name="connsiteX141" fmla="*/ 0 w 5102411"/>
                <a:gd name="connsiteY141" fmla="*/ 2924175 h 3952875"/>
                <a:gd name="connsiteX142" fmla="*/ 9525 w 5102411"/>
                <a:gd name="connsiteY142" fmla="*/ 2247900 h 3952875"/>
                <a:gd name="connsiteX143" fmla="*/ 38100 w 5102411"/>
                <a:gd name="connsiteY143" fmla="*/ 2105025 h 3952875"/>
                <a:gd name="connsiteX144" fmla="*/ 47625 w 5102411"/>
                <a:gd name="connsiteY144" fmla="*/ 2066925 h 3952875"/>
                <a:gd name="connsiteX145" fmla="*/ 85725 w 5102411"/>
                <a:gd name="connsiteY145" fmla="*/ 1990725 h 3952875"/>
                <a:gd name="connsiteX146" fmla="*/ 95250 w 5102411"/>
                <a:gd name="connsiteY146" fmla="*/ 1962150 h 3952875"/>
                <a:gd name="connsiteX147" fmla="*/ 114300 w 5102411"/>
                <a:gd name="connsiteY147" fmla="*/ 1933575 h 3952875"/>
                <a:gd name="connsiteX148" fmla="*/ 123825 w 5102411"/>
                <a:gd name="connsiteY148" fmla="*/ 1905000 h 3952875"/>
                <a:gd name="connsiteX149" fmla="*/ 142875 w 5102411"/>
                <a:gd name="connsiteY149" fmla="*/ 1866900 h 3952875"/>
                <a:gd name="connsiteX150" fmla="*/ 152400 w 5102411"/>
                <a:gd name="connsiteY150" fmla="*/ 1838325 h 3952875"/>
                <a:gd name="connsiteX151" fmla="*/ 171450 w 5102411"/>
                <a:gd name="connsiteY151" fmla="*/ 1800225 h 3952875"/>
                <a:gd name="connsiteX152" fmla="*/ 180975 w 5102411"/>
                <a:gd name="connsiteY152" fmla="*/ 1762125 h 3952875"/>
                <a:gd name="connsiteX153" fmla="*/ 209550 w 5102411"/>
                <a:gd name="connsiteY153" fmla="*/ 1685925 h 3952875"/>
                <a:gd name="connsiteX154" fmla="*/ 219075 w 5102411"/>
                <a:gd name="connsiteY154" fmla="*/ 1647825 h 3952875"/>
                <a:gd name="connsiteX155" fmla="*/ 238125 w 5102411"/>
                <a:gd name="connsiteY155" fmla="*/ 1609725 h 3952875"/>
                <a:gd name="connsiteX156" fmla="*/ 247650 w 5102411"/>
                <a:gd name="connsiteY156" fmla="*/ 1581150 h 3952875"/>
                <a:gd name="connsiteX157" fmla="*/ 266700 w 5102411"/>
                <a:gd name="connsiteY157" fmla="*/ 1504950 h 3952875"/>
                <a:gd name="connsiteX158" fmla="*/ 285750 w 5102411"/>
                <a:gd name="connsiteY158" fmla="*/ 1476375 h 3952875"/>
                <a:gd name="connsiteX159" fmla="*/ 295275 w 5102411"/>
                <a:gd name="connsiteY159" fmla="*/ 1447800 h 3952875"/>
                <a:gd name="connsiteX160" fmla="*/ 323850 w 5102411"/>
                <a:gd name="connsiteY160" fmla="*/ 1438275 h 3952875"/>
                <a:gd name="connsiteX161" fmla="*/ 352425 w 5102411"/>
                <a:gd name="connsiteY161" fmla="*/ 1400175 h 3952875"/>
                <a:gd name="connsiteX162" fmla="*/ 409575 w 5102411"/>
                <a:gd name="connsiteY162" fmla="*/ 1362075 h 3952875"/>
                <a:gd name="connsiteX163" fmla="*/ 485775 w 5102411"/>
                <a:gd name="connsiteY163" fmla="*/ 1295400 h 3952875"/>
                <a:gd name="connsiteX164" fmla="*/ 514350 w 5102411"/>
                <a:gd name="connsiteY164" fmla="*/ 1285875 h 3952875"/>
                <a:gd name="connsiteX165" fmla="*/ 571500 w 5102411"/>
                <a:gd name="connsiteY165" fmla="*/ 1247775 h 3952875"/>
                <a:gd name="connsiteX166" fmla="*/ 600075 w 5102411"/>
                <a:gd name="connsiteY166" fmla="*/ 1238250 h 3952875"/>
                <a:gd name="connsiteX167" fmla="*/ 657225 w 5102411"/>
                <a:gd name="connsiteY167" fmla="*/ 1200150 h 3952875"/>
                <a:gd name="connsiteX168" fmla="*/ 685800 w 5102411"/>
                <a:gd name="connsiteY168" fmla="*/ 1181100 h 3952875"/>
                <a:gd name="connsiteX169" fmla="*/ 723900 w 5102411"/>
                <a:gd name="connsiteY169" fmla="*/ 1162050 h 3952875"/>
                <a:gd name="connsiteX170" fmla="*/ 800100 w 5102411"/>
                <a:gd name="connsiteY170" fmla="*/ 1143000 h 3952875"/>
                <a:gd name="connsiteX171" fmla="*/ 828675 w 5102411"/>
                <a:gd name="connsiteY171" fmla="*/ 1133475 h 3952875"/>
                <a:gd name="connsiteX172" fmla="*/ 866775 w 5102411"/>
                <a:gd name="connsiteY172" fmla="*/ 1123950 h 3952875"/>
                <a:gd name="connsiteX173" fmla="*/ 933450 w 5102411"/>
                <a:gd name="connsiteY173" fmla="*/ 1104900 h 3952875"/>
                <a:gd name="connsiteX174" fmla="*/ 1000125 w 5102411"/>
                <a:gd name="connsiteY174" fmla="*/ 1076325 h 3952875"/>
                <a:gd name="connsiteX175" fmla="*/ 1047750 w 5102411"/>
                <a:gd name="connsiteY175" fmla="*/ 1057275 h 3952875"/>
                <a:gd name="connsiteX176" fmla="*/ 1104900 w 5102411"/>
                <a:gd name="connsiteY176" fmla="*/ 1047750 h 3952875"/>
                <a:gd name="connsiteX177" fmla="*/ 1152525 w 5102411"/>
                <a:gd name="connsiteY177" fmla="*/ 1038225 h 3952875"/>
                <a:gd name="connsiteX178" fmla="*/ 1209675 w 5102411"/>
                <a:gd name="connsiteY178" fmla="*/ 1019175 h 3952875"/>
                <a:gd name="connsiteX179" fmla="*/ 1238250 w 5102411"/>
                <a:gd name="connsiteY179" fmla="*/ 1009650 h 3952875"/>
                <a:gd name="connsiteX180" fmla="*/ 1304925 w 5102411"/>
                <a:gd name="connsiteY180" fmla="*/ 981075 h 3952875"/>
                <a:gd name="connsiteX181" fmla="*/ 1352550 w 5102411"/>
                <a:gd name="connsiteY181" fmla="*/ 962025 h 3952875"/>
                <a:gd name="connsiteX182" fmla="*/ 1419225 w 5102411"/>
                <a:gd name="connsiteY182" fmla="*/ 942975 h 3952875"/>
                <a:gd name="connsiteX183" fmla="*/ 1476375 w 5102411"/>
                <a:gd name="connsiteY183" fmla="*/ 904875 h 3952875"/>
                <a:gd name="connsiteX184" fmla="*/ 1514475 w 5102411"/>
                <a:gd name="connsiteY184" fmla="*/ 847725 h 3952875"/>
                <a:gd name="connsiteX185" fmla="*/ 1533525 w 5102411"/>
                <a:gd name="connsiteY185" fmla="*/ 790575 h 3952875"/>
                <a:gd name="connsiteX186" fmla="*/ 1571625 w 5102411"/>
                <a:gd name="connsiteY186" fmla="*/ 723900 h 3952875"/>
                <a:gd name="connsiteX187" fmla="*/ 1600200 w 5102411"/>
                <a:gd name="connsiteY187" fmla="*/ 647700 h 3952875"/>
                <a:gd name="connsiteX188" fmla="*/ 1628775 w 5102411"/>
                <a:gd name="connsiteY188" fmla="*/ 571500 h 3952875"/>
                <a:gd name="connsiteX189" fmla="*/ 1638300 w 5102411"/>
                <a:gd name="connsiteY189" fmla="*/ 533400 h 3952875"/>
                <a:gd name="connsiteX190" fmla="*/ 1676400 w 5102411"/>
                <a:gd name="connsiteY190" fmla="*/ 447675 h 3952875"/>
                <a:gd name="connsiteX191" fmla="*/ 1704975 w 5102411"/>
                <a:gd name="connsiteY191" fmla="*/ 342900 h 3952875"/>
                <a:gd name="connsiteX192" fmla="*/ 1733550 w 5102411"/>
                <a:gd name="connsiteY192" fmla="*/ 314325 h 3952875"/>
                <a:gd name="connsiteX193" fmla="*/ 1771650 w 5102411"/>
                <a:gd name="connsiteY193" fmla="*/ 266700 h 3952875"/>
                <a:gd name="connsiteX194" fmla="*/ 1809750 w 5102411"/>
                <a:gd name="connsiteY194" fmla="*/ 200025 h 3952875"/>
                <a:gd name="connsiteX195" fmla="*/ 1838325 w 5102411"/>
                <a:gd name="connsiteY195" fmla="*/ 171450 h 3952875"/>
                <a:gd name="connsiteX196" fmla="*/ 1866900 w 5102411"/>
                <a:gd name="connsiteY196" fmla="*/ 161925 h 3952875"/>
                <a:gd name="connsiteX197" fmla="*/ 1895475 w 5102411"/>
                <a:gd name="connsiteY197" fmla="*/ 133350 h 3952875"/>
                <a:gd name="connsiteX0" fmla="*/ 1901968 w 5108904"/>
                <a:gd name="connsiteY0" fmla="*/ 133350 h 3952875"/>
                <a:gd name="connsiteX1" fmla="*/ 1930543 w 5108904"/>
                <a:gd name="connsiteY1" fmla="*/ 104775 h 3952875"/>
                <a:gd name="connsiteX2" fmla="*/ 1959118 w 5108904"/>
                <a:gd name="connsiteY2" fmla="*/ 95250 h 3952875"/>
                <a:gd name="connsiteX3" fmla="*/ 1987693 w 5108904"/>
                <a:gd name="connsiteY3" fmla="*/ 76200 h 3952875"/>
                <a:gd name="connsiteX4" fmla="*/ 2101993 w 5108904"/>
                <a:gd name="connsiteY4" fmla="*/ 47625 h 3952875"/>
                <a:gd name="connsiteX5" fmla="*/ 2130568 w 5108904"/>
                <a:gd name="connsiteY5" fmla="*/ 38100 h 3952875"/>
                <a:gd name="connsiteX6" fmla="*/ 2168668 w 5108904"/>
                <a:gd name="connsiteY6" fmla="*/ 28575 h 3952875"/>
                <a:gd name="connsiteX7" fmla="*/ 2197243 w 5108904"/>
                <a:gd name="connsiteY7" fmla="*/ 19050 h 3952875"/>
                <a:gd name="connsiteX8" fmla="*/ 2311543 w 5108904"/>
                <a:gd name="connsiteY8" fmla="*/ 9525 h 3952875"/>
                <a:gd name="connsiteX9" fmla="*/ 2749693 w 5108904"/>
                <a:gd name="connsiteY9" fmla="*/ 0 h 3952875"/>
                <a:gd name="connsiteX10" fmla="*/ 2873518 w 5108904"/>
                <a:gd name="connsiteY10" fmla="*/ 9525 h 3952875"/>
                <a:gd name="connsiteX11" fmla="*/ 3006868 w 5108904"/>
                <a:gd name="connsiteY11" fmla="*/ 28575 h 3952875"/>
                <a:gd name="connsiteX12" fmla="*/ 3197368 w 5108904"/>
                <a:gd name="connsiteY12" fmla="*/ 38100 h 3952875"/>
                <a:gd name="connsiteX13" fmla="*/ 3254518 w 5108904"/>
                <a:gd name="connsiteY13" fmla="*/ 57150 h 3952875"/>
                <a:gd name="connsiteX14" fmla="*/ 3302143 w 5108904"/>
                <a:gd name="connsiteY14" fmla="*/ 66675 h 3952875"/>
                <a:gd name="connsiteX15" fmla="*/ 3387868 w 5108904"/>
                <a:gd name="connsiteY15" fmla="*/ 114300 h 3952875"/>
                <a:gd name="connsiteX16" fmla="*/ 3416443 w 5108904"/>
                <a:gd name="connsiteY16" fmla="*/ 123825 h 3952875"/>
                <a:gd name="connsiteX17" fmla="*/ 3445018 w 5108904"/>
                <a:gd name="connsiteY17" fmla="*/ 142875 h 3952875"/>
                <a:gd name="connsiteX18" fmla="*/ 3511693 w 5108904"/>
                <a:gd name="connsiteY18" fmla="*/ 219075 h 3952875"/>
                <a:gd name="connsiteX19" fmla="*/ 3549793 w 5108904"/>
                <a:gd name="connsiteY19" fmla="*/ 228600 h 3952875"/>
                <a:gd name="connsiteX20" fmla="*/ 3578368 w 5108904"/>
                <a:gd name="connsiteY20" fmla="*/ 247650 h 3952875"/>
                <a:gd name="connsiteX21" fmla="*/ 3702193 w 5108904"/>
                <a:gd name="connsiteY21" fmla="*/ 266700 h 3952875"/>
                <a:gd name="connsiteX22" fmla="*/ 3759343 w 5108904"/>
                <a:gd name="connsiteY22" fmla="*/ 276225 h 3952875"/>
                <a:gd name="connsiteX23" fmla="*/ 3806968 w 5108904"/>
                <a:gd name="connsiteY23" fmla="*/ 285750 h 3952875"/>
                <a:gd name="connsiteX24" fmla="*/ 3892693 w 5108904"/>
                <a:gd name="connsiteY24" fmla="*/ 295275 h 3952875"/>
                <a:gd name="connsiteX25" fmla="*/ 3949843 w 5108904"/>
                <a:gd name="connsiteY25" fmla="*/ 333375 h 3952875"/>
                <a:gd name="connsiteX26" fmla="*/ 3978418 w 5108904"/>
                <a:gd name="connsiteY26" fmla="*/ 352425 h 3952875"/>
                <a:gd name="connsiteX27" fmla="*/ 4006993 w 5108904"/>
                <a:gd name="connsiteY27" fmla="*/ 381000 h 3952875"/>
                <a:gd name="connsiteX28" fmla="*/ 4035568 w 5108904"/>
                <a:gd name="connsiteY28" fmla="*/ 419100 h 3952875"/>
                <a:gd name="connsiteX29" fmla="*/ 4073668 w 5108904"/>
                <a:gd name="connsiteY29" fmla="*/ 438150 h 3952875"/>
                <a:gd name="connsiteX30" fmla="*/ 4168918 w 5108904"/>
                <a:gd name="connsiteY30" fmla="*/ 485775 h 3952875"/>
                <a:gd name="connsiteX31" fmla="*/ 4235593 w 5108904"/>
                <a:gd name="connsiteY31" fmla="*/ 533400 h 3952875"/>
                <a:gd name="connsiteX32" fmla="*/ 4292743 w 5108904"/>
                <a:gd name="connsiteY32" fmla="*/ 571500 h 3952875"/>
                <a:gd name="connsiteX33" fmla="*/ 4311793 w 5108904"/>
                <a:gd name="connsiteY33" fmla="*/ 657225 h 3952875"/>
                <a:gd name="connsiteX34" fmla="*/ 4407043 w 5108904"/>
                <a:gd name="connsiteY34" fmla="*/ 819150 h 3952875"/>
                <a:gd name="connsiteX35" fmla="*/ 4435618 w 5108904"/>
                <a:gd name="connsiteY35" fmla="*/ 838200 h 3952875"/>
                <a:gd name="connsiteX36" fmla="*/ 4492768 w 5108904"/>
                <a:gd name="connsiteY36" fmla="*/ 923925 h 3952875"/>
                <a:gd name="connsiteX37" fmla="*/ 4511818 w 5108904"/>
                <a:gd name="connsiteY37" fmla="*/ 952500 h 3952875"/>
                <a:gd name="connsiteX38" fmla="*/ 4521343 w 5108904"/>
                <a:gd name="connsiteY38" fmla="*/ 981075 h 3952875"/>
                <a:gd name="connsiteX39" fmla="*/ 4559443 w 5108904"/>
                <a:gd name="connsiteY39" fmla="*/ 1019175 h 3952875"/>
                <a:gd name="connsiteX40" fmla="*/ 4607068 w 5108904"/>
                <a:gd name="connsiteY40" fmla="*/ 1057275 h 3952875"/>
                <a:gd name="connsiteX41" fmla="*/ 4635643 w 5108904"/>
                <a:gd name="connsiteY41" fmla="*/ 1085850 h 3952875"/>
                <a:gd name="connsiteX42" fmla="*/ 4645168 w 5108904"/>
                <a:gd name="connsiteY42" fmla="*/ 1114425 h 3952875"/>
                <a:gd name="connsiteX43" fmla="*/ 4673743 w 5108904"/>
                <a:gd name="connsiteY43" fmla="*/ 1133475 h 3952875"/>
                <a:gd name="connsiteX44" fmla="*/ 4692793 w 5108904"/>
                <a:gd name="connsiteY44" fmla="*/ 1190625 h 3952875"/>
                <a:gd name="connsiteX45" fmla="*/ 4702318 w 5108904"/>
                <a:gd name="connsiteY45" fmla="*/ 1219200 h 3952875"/>
                <a:gd name="connsiteX46" fmla="*/ 4740418 w 5108904"/>
                <a:gd name="connsiteY46" fmla="*/ 1276350 h 3952875"/>
                <a:gd name="connsiteX47" fmla="*/ 4759468 w 5108904"/>
                <a:gd name="connsiteY47" fmla="*/ 1304925 h 3952875"/>
                <a:gd name="connsiteX48" fmla="*/ 4778518 w 5108904"/>
                <a:gd name="connsiteY48" fmla="*/ 1333500 h 3952875"/>
                <a:gd name="connsiteX49" fmla="*/ 4797568 w 5108904"/>
                <a:gd name="connsiteY49" fmla="*/ 1447800 h 3952875"/>
                <a:gd name="connsiteX50" fmla="*/ 4816618 w 5108904"/>
                <a:gd name="connsiteY50" fmla="*/ 1504950 h 3952875"/>
                <a:gd name="connsiteX51" fmla="*/ 4826143 w 5108904"/>
                <a:gd name="connsiteY51" fmla="*/ 1533525 h 3952875"/>
                <a:gd name="connsiteX52" fmla="*/ 4835668 w 5108904"/>
                <a:gd name="connsiteY52" fmla="*/ 1571625 h 3952875"/>
                <a:gd name="connsiteX53" fmla="*/ 4854718 w 5108904"/>
                <a:gd name="connsiteY53" fmla="*/ 1628775 h 3952875"/>
                <a:gd name="connsiteX54" fmla="*/ 4864243 w 5108904"/>
                <a:gd name="connsiteY54" fmla="*/ 1666875 h 3952875"/>
                <a:gd name="connsiteX55" fmla="*/ 4873768 w 5108904"/>
                <a:gd name="connsiteY55" fmla="*/ 1714500 h 3952875"/>
                <a:gd name="connsiteX56" fmla="*/ 4911868 w 5108904"/>
                <a:gd name="connsiteY56" fmla="*/ 1781175 h 3952875"/>
                <a:gd name="connsiteX57" fmla="*/ 4940443 w 5108904"/>
                <a:gd name="connsiteY57" fmla="*/ 1809750 h 3952875"/>
                <a:gd name="connsiteX58" fmla="*/ 4959493 w 5108904"/>
                <a:gd name="connsiteY58" fmla="*/ 1847850 h 3952875"/>
                <a:gd name="connsiteX59" fmla="*/ 4988068 w 5108904"/>
                <a:gd name="connsiteY59" fmla="*/ 1885950 h 3952875"/>
                <a:gd name="connsiteX60" fmla="*/ 5007118 w 5108904"/>
                <a:gd name="connsiteY60" fmla="*/ 1914525 h 3952875"/>
                <a:gd name="connsiteX61" fmla="*/ 5054743 w 5108904"/>
                <a:gd name="connsiteY61" fmla="*/ 1981200 h 3952875"/>
                <a:gd name="connsiteX62" fmla="*/ 5083318 w 5108904"/>
                <a:gd name="connsiteY62" fmla="*/ 2047875 h 3952875"/>
                <a:gd name="connsiteX63" fmla="*/ 5092843 w 5108904"/>
                <a:gd name="connsiteY63" fmla="*/ 2085975 h 3952875"/>
                <a:gd name="connsiteX64" fmla="*/ 5092843 w 5108904"/>
                <a:gd name="connsiteY64" fmla="*/ 2400300 h 3952875"/>
                <a:gd name="connsiteX65" fmla="*/ 5083318 w 5108904"/>
                <a:gd name="connsiteY65" fmla="*/ 2428875 h 3952875"/>
                <a:gd name="connsiteX66" fmla="*/ 5073793 w 5108904"/>
                <a:gd name="connsiteY66" fmla="*/ 2466975 h 3952875"/>
                <a:gd name="connsiteX67" fmla="*/ 5083318 w 5108904"/>
                <a:gd name="connsiteY67" fmla="*/ 2676525 h 3952875"/>
                <a:gd name="connsiteX68" fmla="*/ 5092843 w 5108904"/>
                <a:gd name="connsiteY68" fmla="*/ 2714625 h 3952875"/>
                <a:gd name="connsiteX69" fmla="*/ 5064268 w 5108904"/>
                <a:gd name="connsiteY69" fmla="*/ 2800350 h 3952875"/>
                <a:gd name="connsiteX70" fmla="*/ 5054743 w 5108904"/>
                <a:gd name="connsiteY70" fmla="*/ 2838450 h 3952875"/>
                <a:gd name="connsiteX71" fmla="*/ 4959493 w 5108904"/>
                <a:gd name="connsiteY71" fmla="*/ 2876550 h 3952875"/>
                <a:gd name="connsiteX72" fmla="*/ 4902343 w 5108904"/>
                <a:gd name="connsiteY72" fmla="*/ 2914650 h 3952875"/>
                <a:gd name="connsiteX73" fmla="*/ 4873768 w 5108904"/>
                <a:gd name="connsiteY73" fmla="*/ 2933700 h 3952875"/>
                <a:gd name="connsiteX74" fmla="*/ 4778518 w 5108904"/>
                <a:gd name="connsiteY74" fmla="*/ 3019425 h 3952875"/>
                <a:gd name="connsiteX75" fmla="*/ 4711843 w 5108904"/>
                <a:gd name="connsiteY75" fmla="*/ 3067050 h 3952875"/>
                <a:gd name="connsiteX76" fmla="*/ 4616593 w 5108904"/>
                <a:gd name="connsiteY76" fmla="*/ 3086100 h 3952875"/>
                <a:gd name="connsiteX77" fmla="*/ 4483243 w 5108904"/>
                <a:gd name="connsiteY77" fmla="*/ 3105150 h 3952875"/>
                <a:gd name="connsiteX78" fmla="*/ 4454668 w 5108904"/>
                <a:gd name="connsiteY78" fmla="*/ 3114675 h 3952875"/>
                <a:gd name="connsiteX79" fmla="*/ 4321318 w 5108904"/>
                <a:gd name="connsiteY79" fmla="*/ 3133725 h 3952875"/>
                <a:gd name="connsiteX80" fmla="*/ 4216543 w 5108904"/>
                <a:gd name="connsiteY80" fmla="*/ 3162300 h 3952875"/>
                <a:gd name="connsiteX81" fmla="*/ 4140343 w 5108904"/>
                <a:gd name="connsiteY81" fmla="*/ 3190875 h 3952875"/>
                <a:gd name="connsiteX82" fmla="*/ 4111768 w 5108904"/>
                <a:gd name="connsiteY82" fmla="*/ 3200400 h 3952875"/>
                <a:gd name="connsiteX83" fmla="*/ 3911743 w 5108904"/>
                <a:gd name="connsiteY83" fmla="*/ 3209925 h 3952875"/>
                <a:gd name="connsiteX84" fmla="*/ 3787918 w 5108904"/>
                <a:gd name="connsiteY84" fmla="*/ 3219450 h 3952875"/>
                <a:gd name="connsiteX85" fmla="*/ 3711718 w 5108904"/>
                <a:gd name="connsiteY85" fmla="*/ 3228975 h 3952875"/>
                <a:gd name="connsiteX86" fmla="*/ 3416443 w 5108904"/>
                <a:gd name="connsiteY86" fmla="*/ 3238500 h 3952875"/>
                <a:gd name="connsiteX87" fmla="*/ 3330718 w 5108904"/>
                <a:gd name="connsiteY87" fmla="*/ 3248025 h 3952875"/>
                <a:gd name="connsiteX88" fmla="*/ 3302143 w 5108904"/>
                <a:gd name="connsiteY88" fmla="*/ 3267075 h 3952875"/>
                <a:gd name="connsiteX89" fmla="*/ 3254518 w 5108904"/>
                <a:gd name="connsiteY89" fmla="*/ 3276600 h 3952875"/>
                <a:gd name="connsiteX90" fmla="*/ 3197368 w 5108904"/>
                <a:gd name="connsiteY90" fmla="*/ 3305175 h 3952875"/>
                <a:gd name="connsiteX91" fmla="*/ 3149743 w 5108904"/>
                <a:gd name="connsiteY91" fmla="*/ 3352800 h 3952875"/>
                <a:gd name="connsiteX92" fmla="*/ 3102118 w 5108904"/>
                <a:gd name="connsiteY92" fmla="*/ 3400425 h 3952875"/>
                <a:gd name="connsiteX93" fmla="*/ 3064018 w 5108904"/>
                <a:gd name="connsiteY93" fmla="*/ 3457575 h 3952875"/>
                <a:gd name="connsiteX94" fmla="*/ 3054493 w 5108904"/>
                <a:gd name="connsiteY94" fmla="*/ 3486150 h 3952875"/>
                <a:gd name="connsiteX95" fmla="*/ 3016393 w 5108904"/>
                <a:gd name="connsiteY95" fmla="*/ 3524250 h 3952875"/>
                <a:gd name="connsiteX96" fmla="*/ 2978293 w 5108904"/>
                <a:gd name="connsiteY96" fmla="*/ 3581400 h 3952875"/>
                <a:gd name="connsiteX97" fmla="*/ 2902093 w 5108904"/>
                <a:gd name="connsiteY97" fmla="*/ 3667125 h 3952875"/>
                <a:gd name="connsiteX98" fmla="*/ 2825893 w 5108904"/>
                <a:gd name="connsiteY98" fmla="*/ 3686175 h 3952875"/>
                <a:gd name="connsiteX99" fmla="*/ 2797318 w 5108904"/>
                <a:gd name="connsiteY99" fmla="*/ 3695700 h 3952875"/>
                <a:gd name="connsiteX100" fmla="*/ 2740168 w 5108904"/>
                <a:gd name="connsiteY100" fmla="*/ 3733800 h 3952875"/>
                <a:gd name="connsiteX101" fmla="*/ 2378218 w 5108904"/>
                <a:gd name="connsiteY101" fmla="*/ 3762375 h 3952875"/>
                <a:gd name="connsiteX102" fmla="*/ 2302018 w 5108904"/>
                <a:gd name="connsiteY102" fmla="*/ 3790950 h 3952875"/>
                <a:gd name="connsiteX103" fmla="*/ 2263918 w 5108904"/>
                <a:gd name="connsiteY103" fmla="*/ 3800475 h 3952875"/>
                <a:gd name="connsiteX104" fmla="*/ 2159143 w 5108904"/>
                <a:gd name="connsiteY104" fmla="*/ 3819525 h 3952875"/>
                <a:gd name="connsiteX105" fmla="*/ 2111518 w 5108904"/>
                <a:gd name="connsiteY105" fmla="*/ 3838575 h 3952875"/>
                <a:gd name="connsiteX106" fmla="*/ 1978168 w 5108904"/>
                <a:gd name="connsiteY106" fmla="*/ 3867150 h 3952875"/>
                <a:gd name="connsiteX107" fmla="*/ 1921018 w 5108904"/>
                <a:gd name="connsiteY107" fmla="*/ 3886200 h 3952875"/>
                <a:gd name="connsiteX108" fmla="*/ 1835293 w 5108904"/>
                <a:gd name="connsiteY108" fmla="*/ 3914775 h 3952875"/>
                <a:gd name="connsiteX109" fmla="*/ 1806718 w 5108904"/>
                <a:gd name="connsiteY109" fmla="*/ 3924300 h 3952875"/>
                <a:gd name="connsiteX110" fmla="*/ 1768618 w 5108904"/>
                <a:gd name="connsiteY110" fmla="*/ 3933825 h 3952875"/>
                <a:gd name="connsiteX111" fmla="*/ 1663843 w 5108904"/>
                <a:gd name="connsiteY111" fmla="*/ 3952875 h 3952875"/>
                <a:gd name="connsiteX112" fmla="*/ 1330468 w 5108904"/>
                <a:gd name="connsiteY112" fmla="*/ 3943350 h 3952875"/>
                <a:gd name="connsiteX113" fmla="*/ 1273318 w 5108904"/>
                <a:gd name="connsiteY113" fmla="*/ 3933825 h 3952875"/>
                <a:gd name="connsiteX114" fmla="*/ 1197118 w 5108904"/>
                <a:gd name="connsiteY114" fmla="*/ 3924300 h 3952875"/>
                <a:gd name="connsiteX115" fmla="*/ 1159018 w 5108904"/>
                <a:gd name="connsiteY115" fmla="*/ 3914775 h 3952875"/>
                <a:gd name="connsiteX116" fmla="*/ 1111393 w 5108904"/>
                <a:gd name="connsiteY116" fmla="*/ 3905250 h 3952875"/>
                <a:gd name="connsiteX117" fmla="*/ 1082818 w 5108904"/>
                <a:gd name="connsiteY117" fmla="*/ 3895725 h 3952875"/>
                <a:gd name="connsiteX118" fmla="*/ 997093 w 5108904"/>
                <a:gd name="connsiteY118" fmla="*/ 3876675 h 3952875"/>
                <a:gd name="connsiteX119" fmla="*/ 939943 w 5108904"/>
                <a:gd name="connsiteY119" fmla="*/ 3848100 h 3952875"/>
                <a:gd name="connsiteX120" fmla="*/ 873268 w 5108904"/>
                <a:gd name="connsiteY120" fmla="*/ 3829050 h 3952875"/>
                <a:gd name="connsiteX121" fmla="*/ 758968 w 5108904"/>
                <a:gd name="connsiteY121" fmla="*/ 3810000 h 3952875"/>
                <a:gd name="connsiteX122" fmla="*/ 663718 w 5108904"/>
                <a:gd name="connsiteY122" fmla="*/ 3781425 h 3952875"/>
                <a:gd name="connsiteX123" fmla="*/ 635143 w 5108904"/>
                <a:gd name="connsiteY123" fmla="*/ 3762375 h 3952875"/>
                <a:gd name="connsiteX124" fmla="*/ 587518 w 5108904"/>
                <a:gd name="connsiteY124" fmla="*/ 3714750 h 3952875"/>
                <a:gd name="connsiteX125" fmla="*/ 568468 w 5108904"/>
                <a:gd name="connsiteY125" fmla="*/ 3686175 h 3952875"/>
                <a:gd name="connsiteX126" fmla="*/ 539893 w 5108904"/>
                <a:gd name="connsiteY126" fmla="*/ 3667125 h 3952875"/>
                <a:gd name="connsiteX127" fmla="*/ 473218 w 5108904"/>
                <a:gd name="connsiteY127" fmla="*/ 3590925 h 3952875"/>
                <a:gd name="connsiteX128" fmla="*/ 435118 w 5108904"/>
                <a:gd name="connsiteY128" fmla="*/ 3552825 h 3952875"/>
                <a:gd name="connsiteX129" fmla="*/ 387493 w 5108904"/>
                <a:gd name="connsiteY129" fmla="*/ 3514725 h 3952875"/>
                <a:gd name="connsiteX130" fmla="*/ 349393 w 5108904"/>
                <a:gd name="connsiteY130" fmla="*/ 3457575 h 3952875"/>
                <a:gd name="connsiteX131" fmla="*/ 282718 w 5108904"/>
                <a:gd name="connsiteY131" fmla="*/ 3400425 h 3952875"/>
                <a:gd name="connsiteX132" fmla="*/ 216043 w 5108904"/>
                <a:gd name="connsiteY132" fmla="*/ 3314700 h 3952875"/>
                <a:gd name="connsiteX133" fmla="*/ 187468 w 5108904"/>
                <a:gd name="connsiteY133" fmla="*/ 3257550 h 3952875"/>
                <a:gd name="connsiteX134" fmla="*/ 158893 w 5108904"/>
                <a:gd name="connsiteY134" fmla="*/ 3228975 h 3952875"/>
                <a:gd name="connsiteX135" fmla="*/ 120793 w 5108904"/>
                <a:gd name="connsiteY135" fmla="*/ 3171825 h 3952875"/>
                <a:gd name="connsiteX136" fmla="*/ 111268 w 5108904"/>
                <a:gd name="connsiteY136" fmla="*/ 3143250 h 3952875"/>
                <a:gd name="connsiteX137" fmla="*/ 82693 w 5108904"/>
                <a:gd name="connsiteY137" fmla="*/ 3133725 h 3952875"/>
                <a:gd name="connsiteX138" fmla="*/ 63643 w 5108904"/>
                <a:gd name="connsiteY138" fmla="*/ 3076575 h 3952875"/>
                <a:gd name="connsiteX139" fmla="*/ 54118 w 5108904"/>
                <a:gd name="connsiteY139" fmla="*/ 3048000 h 3952875"/>
                <a:gd name="connsiteX140" fmla="*/ 35068 w 5108904"/>
                <a:gd name="connsiteY140" fmla="*/ 3019425 h 3952875"/>
                <a:gd name="connsiteX141" fmla="*/ 6493 w 5108904"/>
                <a:gd name="connsiteY141" fmla="*/ 2924175 h 3952875"/>
                <a:gd name="connsiteX142" fmla="*/ 1587 w 5108904"/>
                <a:gd name="connsiteY142" fmla="*/ 2548145 h 3952875"/>
                <a:gd name="connsiteX143" fmla="*/ 16018 w 5108904"/>
                <a:gd name="connsiteY143" fmla="*/ 2247900 h 3952875"/>
                <a:gd name="connsiteX144" fmla="*/ 44593 w 5108904"/>
                <a:gd name="connsiteY144" fmla="*/ 2105025 h 3952875"/>
                <a:gd name="connsiteX145" fmla="*/ 54118 w 5108904"/>
                <a:gd name="connsiteY145" fmla="*/ 2066925 h 3952875"/>
                <a:gd name="connsiteX146" fmla="*/ 92218 w 5108904"/>
                <a:gd name="connsiteY146" fmla="*/ 1990725 h 3952875"/>
                <a:gd name="connsiteX147" fmla="*/ 101743 w 5108904"/>
                <a:gd name="connsiteY147" fmla="*/ 1962150 h 3952875"/>
                <a:gd name="connsiteX148" fmla="*/ 120793 w 5108904"/>
                <a:gd name="connsiteY148" fmla="*/ 1933575 h 3952875"/>
                <a:gd name="connsiteX149" fmla="*/ 130318 w 5108904"/>
                <a:gd name="connsiteY149" fmla="*/ 1905000 h 3952875"/>
                <a:gd name="connsiteX150" fmla="*/ 149368 w 5108904"/>
                <a:gd name="connsiteY150" fmla="*/ 1866900 h 3952875"/>
                <a:gd name="connsiteX151" fmla="*/ 158893 w 5108904"/>
                <a:gd name="connsiteY151" fmla="*/ 1838325 h 3952875"/>
                <a:gd name="connsiteX152" fmla="*/ 177943 w 5108904"/>
                <a:gd name="connsiteY152" fmla="*/ 1800225 h 3952875"/>
                <a:gd name="connsiteX153" fmla="*/ 187468 w 5108904"/>
                <a:gd name="connsiteY153" fmla="*/ 1762125 h 3952875"/>
                <a:gd name="connsiteX154" fmla="*/ 216043 w 5108904"/>
                <a:gd name="connsiteY154" fmla="*/ 1685925 h 3952875"/>
                <a:gd name="connsiteX155" fmla="*/ 225568 w 5108904"/>
                <a:gd name="connsiteY155" fmla="*/ 1647825 h 3952875"/>
                <a:gd name="connsiteX156" fmla="*/ 244618 w 5108904"/>
                <a:gd name="connsiteY156" fmla="*/ 1609725 h 3952875"/>
                <a:gd name="connsiteX157" fmla="*/ 254143 w 5108904"/>
                <a:gd name="connsiteY157" fmla="*/ 1581150 h 3952875"/>
                <a:gd name="connsiteX158" fmla="*/ 273193 w 5108904"/>
                <a:gd name="connsiteY158" fmla="*/ 1504950 h 3952875"/>
                <a:gd name="connsiteX159" fmla="*/ 292243 w 5108904"/>
                <a:gd name="connsiteY159" fmla="*/ 1476375 h 3952875"/>
                <a:gd name="connsiteX160" fmla="*/ 301768 w 5108904"/>
                <a:gd name="connsiteY160" fmla="*/ 1447800 h 3952875"/>
                <a:gd name="connsiteX161" fmla="*/ 330343 w 5108904"/>
                <a:gd name="connsiteY161" fmla="*/ 1438275 h 3952875"/>
                <a:gd name="connsiteX162" fmla="*/ 358918 w 5108904"/>
                <a:gd name="connsiteY162" fmla="*/ 1400175 h 3952875"/>
                <a:gd name="connsiteX163" fmla="*/ 416068 w 5108904"/>
                <a:gd name="connsiteY163" fmla="*/ 1362075 h 3952875"/>
                <a:gd name="connsiteX164" fmla="*/ 492268 w 5108904"/>
                <a:gd name="connsiteY164" fmla="*/ 1295400 h 3952875"/>
                <a:gd name="connsiteX165" fmla="*/ 520843 w 5108904"/>
                <a:gd name="connsiteY165" fmla="*/ 1285875 h 3952875"/>
                <a:gd name="connsiteX166" fmla="*/ 577993 w 5108904"/>
                <a:gd name="connsiteY166" fmla="*/ 1247775 h 3952875"/>
                <a:gd name="connsiteX167" fmla="*/ 606568 w 5108904"/>
                <a:gd name="connsiteY167" fmla="*/ 1238250 h 3952875"/>
                <a:gd name="connsiteX168" fmla="*/ 663718 w 5108904"/>
                <a:gd name="connsiteY168" fmla="*/ 1200150 h 3952875"/>
                <a:gd name="connsiteX169" fmla="*/ 692293 w 5108904"/>
                <a:gd name="connsiteY169" fmla="*/ 1181100 h 3952875"/>
                <a:gd name="connsiteX170" fmla="*/ 730393 w 5108904"/>
                <a:gd name="connsiteY170" fmla="*/ 1162050 h 3952875"/>
                <a:gd name="connsiteX171" fmla="*/ 806593 w 5108904"/>
                <a:gd name="connsiteY171" fmla="*/ 1143000 h 3952875"/>
                <a:gd name="connsiteX172" fmla="*/ 835168 w 5108904"/>
                <a:gd name="connsiteY172" fmla="*/ 1133475 h 3952875"/>
                <a:gd name="connsiteX173" fmla="*/ 873268 w 5108904"/>
                <a:gd name="connsiteY173" fmla="*/ 1123950 h 3952875"/>
                <a:gd name="connsiteX174" fmla="*/ 939943 w 5108904"/>
                <a:gd name="connsiteY174" fmla="*/ 1104900 h 3952875"/>
                <a:gd name="connsiteX175" fmla="*/ 1006618 w 5108904"/>
                <a:gd name="connsiteY175" fmla="*/ 1076325 h 3952875"/>
                <a:gd name="connsiteX176" fmla="*/ 1054243 w 5108904"/>
                <a:gd name="connsiteY176" fmla="*/ 1057275 h 3952875"/>
                <a:gd name="connsiteX177" fmla="*/ 1111393 w 5108904"/>
                <a:gd name="connsiteY177" fmla="*/ 1047750 h 3952875"/>
                <a:gd name="connsiteX178" fmla="*/ 1159018 w 5108904"/>
                <a:gd name="connsiteY178" fmla="*/ 1038225 h 3952875"/>
                <a:gd name="connsiteX179" fmla="*/ 1216168 w 5108904"/>
                <a:gd name="connsiteY179" fmla="*/ 1019175 h 3952875"/>
                <a:gd name="connsiteX180" fmla="*/ 1244743 w 5108904"/>
                <a:gd name="connsiteY180" fmla="*/ 1009650 h 3952875"/>
                <a:gd name="connsiteX181" fmla="*/ 1311418 w 5108904"/>
                <a:gd name="connsiteY181" fmla="*/ 981075 h 3952875"/>
                <a:gd name="connsiteX182" fmla="*/ 1359043 w 5108904"/>
                <a:gd name="connsiteY182" fmla="*/ 962025 h 3952875"/>
                <a:gd name="connsiteX183" fmla="*/ 1425718 w 5108904"/>
                <a:gd name="connsiteY183" fmla="*/ 942975 h 3952875"/>
                <a:gd name="connsiteX184" fmla="*/ 1482868 w 5108904"/>
                <a:gd name="connsiteY184" fmla="*/ 904875 h 3952875"/>
                <a:gd name="connsiteX185" fmla="*/ 1520968 w 5108904"/>
                <a:gd name="connsiteY185" fmla="*/ 847725 h 3952875"/>
                <a:gd name="connsiteX186" fmla="*/ 1540018 w 5108904"/>
                <a:gd name="connsiteY186" fmla="*/ 790575 h 3952875"/>
                <a:gd name="connsiteX187" fmla="*/ 1578118 w 5108904"/>
                <a:gd name="connsiteY187" fmla="*/ 723900 h 3952875"/>
                <a:gd name="connsiteX188" fmla="*/ 1606693 w 5108904"/>
                <a:gd name="connsiteY188" fmla="*/ 647700 h 3952875"/>
                <a:gd name="connsiteX189" fmla="*/ 1635268 w 5108904"/>
                <a:gd name="connsiteY189" fmla="*/ 571500 h 3952875"/>
                <a:gd name="connsiteX190" fmla="*/ 1644793 w 5108904"/>
                <a:gd name="connsiteY190" fmla="*/ 533400 h 3952875"/>
                <a:gd name="connsiteX191" fmla="*/ 1682893 w 5108904"/>
                <a:gd name="connsiteY191" fmla="*/ 447675 h 3952875"/>
                <a:gd name="connsiteX192" fmla="*/ 1711468 w 5108904"/>
                <a:gd name="connsiteY192" fmla="*/ 342900 h 3952875"/>
                <a:gd name="connsiteX193" fmla="*/ 1740043 w 5108904"/>
                <a:gd name="connsiteY193" fmla="*/ 314325 h 3952875"/>
                <a:gd name="connsiteX194" fmla="*/ 1778143 w 5108904"/>
                <a:gd name="connsiteY194" fmla="*/ 266700 h 3952875"/>
                <a:gd name="connsiteX195" fmla="*/ 1816243 w 5108904"/>
                <a:gd name="connsiteY195" fmla="*/ 200025 h 3952875"/>
                <a:gd name="connsiteX196" fmla="*/ 1844818 w 5108904"/>
                <a:gd name="connsiteY196" fmla="*/ 171450 h 3952875"/>
                <a:gd name="connsiteX197" fmla="*/ 1873393 w 5108904"/>
                <a:gd name="connsiteY197" fmla="*/ 161925 h 3952875"/>
                <a:gd name="connsiteX198" fmla="*/ 1901968 w 5108904"/>
                <a:gd name="connsiteY198" fmla="*/ 133350 h 3952875"/>
                <a:gd name="connsiteX0" fmla="*/ 1951029 w 5157965"/>
                <a:gd name="connsiteY0" fmla="*/ 133350 h 3952875"/>
                <a:gd name="connsiteX1" fmla="*/ 1979604 w 5157965"/>
                <a:gd name="connsiteY1" fmla="*/ 104775 h 3952875"/>
                <a:gd name="connsiteX2" fmla="*/ 2008179 w 5157965"/>
                <a:gd name="connsiteY2" fmla="*/ 95250 h 3952875"/>
                <a:gd name="connsiteX3" fmla="*/ 2036754 w 5157965"/>
                <a:gd name="connsiteY3" fmla="*/ 76200 h 3952875"/>
                <a:gd name="connsiteX4" fmla="*/ 2151054 w 5157965"/>
                <a:gd name="connsiteY4" fmla="*/ 47625 h 3952875"/>
                <a:gd name="connsiteX5" fmla="*/ 2179629 w 5157965"/>
                <a:gd name="connsiteY5" fmla="*/ 38100 h 3952875"/>
                <a:gd name="connsiteX6" fmla="*/ 2217729 w 5157965"/>
                <a:gd name="connsiteY6" fmla="*/ 28575 h 3952875"/>
                <a:gd name="connsiteX7" fmla="*/ 2246304 w 5157965"/>
                <a:gd name="connsiteY7" fmla="*/ 19050 h 3952875"/>
                <a:gd name="connsiteX8" fmla="*/ 2360604 w 5157965"/>
                <a:gd name="connsiteY8" fmla="*/ 9525 h 3952875"/>
                <a:gd name="connsiteX9" fmla="*/ 2798754 w 5157965"/>
                <a:gd name="connsiteY9" fmla="*/ 0 h 3952875"/>
                <a:gd name="connsiteX10" fmla="*/ 2922579 w 5157965"/>
                <a:gd name="connsiteY10" fmla="*/ 9525 h 3952875"/>
                <a:gd name="connsiteX11" fmla="*/ 3055929 w 5157965"/>
                <a:gd name="connsiteY11" fmla="*/ 28575 h 3952875"/>
                <a:gd name="connsiteX12" fmla="*/ 3246429 w 5157965"/>
                <a:gd name="connsiteY12" fmla="*/ 38100 h 3952875"/>
                <a:gd name="connsiteX13" fmla="*/ 3303579 w 5157965"/>
                <a:gd name="connsiteY13" fmla="*/ 57150 h 3952875"/>
                <a:gd name="connsiteX14" fmla="*/ 3351204 w 5157965"/>
                <a:gd name="connsiteY14" fmla="*/ 66675 h 3952875"/>
                <a:gd name="connsiteX15" fmla="*/ 3436929 w 5157965"/>
                <a:gd name="connsiteY15" fmla="*/ 114300 h 3952875"/>
                <a:gd name="connsiteX16" fmla="*/ 3465504 w 5157965"/>
                <a:gd name="connsiteY16" fmla="*/ 123825 h 3952875"/>
                <a:gd name="connsiteX17" fmla="*/ 3494079 w 5157965"/>
                <a:gd name="connsiteY17" fmla="*/ 142875 h 3952875"/>
                <a:gd name="connsiteX18" fmla="*/ 3560754 w 5157965"/>
                <a:gd name="connsiteY18" fmla="*/ 219075 h 3952875"/>
                <a:gd name="connsiteX19" fmla="*/ 3598854 w 5157965"/>
                <a:gd name="connsiteY19" fmla="*/ 228600 h 3952875"/>
                <a:gd name="connsiteX20" fmla="*/ 3627429 w 5157965"/>
                <a:gd name="connsiteY20" fmla="*/ 247650 h 3952875"/>
                <a:gd name="connsiteX21" fmla="*/ 3751254 w 5157965"/>
                <a:gd name="connsiteY21" fmla="*/ 266700 h 3952875"/>
                <a:gd name="connsiteX22" fmla="*/ 3808404 w 5157965"/>
                <a:gd name="connsiteY22" fmla="*/ 276225 h 3952875"/>
                <a:gd name="connsiteX23" fmla="*/ 3856029 w 5157965"/>
                <a:gd name="connsiteY23" fmla="*/ 285750 h 3952875"/>
                <a:gd name="connsiteX24" fmla="*/ 3941754 w 5157965"/>
                <a:gd name="connsiteY24" fmla="*/ 295275 h 3952875"/>
                <a:gd name="connsiteX25" fmla="*/ 3998904 w 5157965"/>
                <a:gd name="connsiteY25" fmla="*/ 333375 h 3952875"/>
                <a:gd name="connsiteX26" fmla="*/ 4027479 w 5157965"/>
                <a:gd name="connsiteY26" fmla="*/ 352425 h 3952875"/>
                <a:gd name="connsiteX27" fmla="*/ 4056054 w 5157965"/>
                <a:gd name="connsiteY27" fmla="*/ 381000 h 3952875"/>
                <a:gd name="connsiteX28" fmla="*/ 4084629 w 5157965"/>
                <a:gd name="connsiteY28" fmla="*/ 419100 h 3952875"/>
                <a:gd name="connsiteX29" fmla="*/ 4122729 w 5157965"/>
                <a:gd name="connsiteY29" fmla="*/ 438150 h 3952875"/>
                <a:gd name="connsiteX30" fmla="*/ 4217979 w 5157965"/>
                <a:gd name="connsiteY30" fmla="*/ 485775 h 3952875"/>
                <a:gd name="connsiteX31" fmla="*/ 4284654 w 5157965"/>
                <a:gd name="connsiteY31" fmla="*/ 533400 h 3952875"/>
                <a:gd name="connsiteX32" fmla="*/ 4341804 w 5157965"/>
                <a:gd name="connsiteY32" fmla="*/ 571500 h 3952875"/>
                <a:gd name="connsiteX33" fmla="*/ 4360854 w 5157965"/>
                <a:gd name="connsiteY33" fmla="*/ 657225 h 3952875"/>
                <a:gd name="connsiteX34" fmla="*/ 4456104 w 5157965"/>
                <a:gd name="connsiteY34" fmla="*/ 819150 h 3952875"/>
                <a:gd name="connsiteX35" fmla="*/ 4484679 w 5157965"/>
                <a:gd name="connsiteY35" fmla="*/ 838200 h 3952875"/>
                <a:gd name="connsiteX36" fmla="*/ 4541829 w 5157965"/>
                <a:gd name="connsiteY36" fmla="*/ 923925 h 3952875"/>
                <a:gd name="connsiteX37" fmla="*/ 4560879 w 5157965"/>
                <a:gd name="connsiteY37" fmla="*/ 952500 h 3952875"/>
                <a:gd name="connsiteX38" fmla="*/ 4570404 w 5157965"/>
                <a:gd name="connsiteY38" fmla="*/ 981075 h 3952875"/>
                <a:gd name="connsiteX39" fmla="*/ 4608504 w 5157965"/>
                <a:gd name="connsiteY39" fmla="*/ 1019175 h 3952875"/>
                <a:gd name="connsiteX40" fmla="*/ 4656129 w 5157965"/>
                <a:gd name="connsiteY40" fmla="*/ 1057275 h 3952875"/>
                <a:gd name="connsiteX41" fmla="*/ 4684704 w 5157965"/>
                <a:gd name="connsiteY41" fmla="*/ 1085850 h 3952875"/>
                <a:gd name="connsiteX42" fmla="*/ 4694229 w 5157965"/>
                <a:gd name="connsiteY42" fmla="*/ 1114425 h 3952875"/>
                <a:gd name="connsiteX43" fmla="*/ 4722804 w 5157965"/>
                <a:gd name="connsiteY43" fmla="*/ 1133475 h 3952875"/>
                <a:gd name="connsiteX44" fmla="*/ 4741854 w 5157965"/>
                <a:gd name="connsiteY44" fmla="*/ 1190625 h 3952875"/>
                <a:gd name="connsiteX45" fmla="*/ 4751379 w 5157965"/>
                <a:gd name="connsiteY45" fmla="*/ 1219200 h 3952875"/>
                <a:gd name="connsiteX46" fmla="*/ 4789479 w 5157965"/>
                <a:gd name="connsiteY46" fmla="*/ 1276350 h 3952875"/>
                <a:gd name="connsiteX47" fmla="*/ 4808529 w 5157965"/>
                <a:gd name="connsiteY47" fmla="*/ 1304925 h 3952875"/>
                <a:gd name="connsiteX48" fmla="*/ 4827579 w 5157965"/>
                <a:gd name="connsiteY48" fmla="*/ 1333500 h 3952875"/>
                <a:gd name="connsiteX49" fmla="*/ 4846629 w 5157965"/>
                <a:gd name="connsiteY49" fmla="*/ 1447800 h 3952875"/>
                <a:gd name="connsiteX50" fmla="*/ 4865679 w 5157965"/>
                <a:gd name="connsiteY50" fmla="*/ 1504950 h 3952875"/>
                <a:gd name="connsiteX51" fmla="*/ 4875204 w 5157965"/>
                <a:gd name="connsiteY51" fmla="*/ 1533525 h 3952875"/>
                <a:gd name="connsiteX52" fmla="*/ 4884729 w 5157965"/>
                <a:gd name="connsiteY52" fmla="*/ 1571625 h 3952875"/>
                <a:gd name="connsiteX53" fmla="*/ 4903779 w 5157965"/>
                <a:gd name="connsiteY53" fmla="*/ 1628775 h 3952875"/>
                <a:gd name="connsiteX54" fmla="*/ 4913304 w 5157965"/>
                <a:gd name="connsiteY54" fmla="*/ 1666875 h 3952875"/>
                <a:gd name="connsiteX55" fmla="*/ 4922829 w 5157965"/>
                <a:gd name="connsiteY55" fmla="*/ 1714500 h 3952875"/>
                <a:gd name="connsiteX56" fmla="*/ 4960929 w 5157965"/>
                <a:gd name="connsiteY56" fmla="*/ 1781175 h 3952875"/>
                <a:gd name="connsiteX57" fmla="*/ 4989504 w 5157965"/>
                <a:gd name="connsiteY57" fmla="*/ 1809750 h 3952875"/>
                <a:gd name="connsiteX58" fmla="*/ 5008554 w 5157965"/>
                <a:gd name="connsiteY58" fmla="*/ 1847850 h 3952875"/>
                <a:gd name="connsiteX59" fmla="*/ 5037129 w 5157965"/>
                <a:gd name="connsiteY59" fmla="*/ 1885950 h 3952875"/>
                <a:gd name="connsiteX60" fmla="*/ 5056179 w 5157965"/>
                <a:gd name="connsiteY60" fmla="*/ 1914525 h 3952875"/>
                <a:gd name="connsiteX61" fmla="*/ 5103804 w 5157965"/>
                <a:gd name="connsiteY61" fmla="*/ 1981200 h 3952875"/>
                <a:gd name="connsiteX62" fmla="*/ 5132379 w 5157965"/>
                <a:gd name="connsiteY62" fmla="*/ 2047875 h 3952875"/>
                <a:gd name="connsiteX63" fmla="*/ 5141904 w 5157965"/>
                <a:gd name="connsiteY63" fmla="*/ 2085975 h 3952875"/>
                <a:gd name="connsiteX64" fmla="*/ 5141904 w 5157965"/>
                <a:gd name="connsiteY64" fmla="*/ 2400300 h 3952875"/>
                <a:gd name="connsiteX65" fmla="*/ 5132379 w 5157965"/>
                <a:gd name="connsiteY65" fmla="*/ 2428875 h 3952875"/>
                <a:gd name="connsiteX66" fmla="*/ 5122854 w 5157965"/>
                <a:gd name="connsiteY66" fmla="*/ 2466975 h 3952875"/>
                <a:gd name="connsiteX67" fmla="*/ 5132379 w 5157965"/>
                <a:gd name="connsiteY67" fmla="*/ 2676525 h 3952875"/>
                <a:gd name="connsiteX68" fmla="*/ 5141904 w 5157965"/>
                <a:gd name="connsiteY68" fmla="*/ 2714625 h 3952875"/>
                <a:gd name="connsiteX69" fmla="*/ 5113329 w 5157965"/>
                <a:gd name="connsiteY69" fmla="*/ 2800350 h 3952875"/>
                <a:gd name="connsiteX70" fmla="*/ 5103804 w 5157965"/>
                <a:gd name="connsiteY70" fmla="*/ 2838450 h 3952875"/>
                <a:gd name="connsiteX71" fmla="*/ 5008554 w 5157965"/>
                <a:gd name="connsiteY71" fmla="*/ 2876550 h 3952875"/>
                <a:gd name="connsiteX72" fmla="*/ 4951404 w 5157965"/>
                <a:gd name="connsiteY72" fmla="*/ 2914650 h 3952875"/>
                <a:gd name="connsiteX73" fmla="*/ 4922829 w 5157965"/>
                <a:gd name="connsiteY73" fmla="*/ 2933700 h 3952875"/>
                <a:gd name="connsiteX74" fmla="*/ 4827579 w 5157965"/>
                <a:gd name="connsiteY74" fmla="*/ 3019425 h 3952875"/>
                <a:gd name="connsiteX75" fmla="*/ 4760904 w 5157965"/>
                <a:gd name="connsiteY75" fmla="*/ 3067050 h 3952875"/>
                <a:gd name="connsiteX76" fmla="*/ 4665654 w 5157965"/>
                <a:gd name="connsiteY76" fmla="*/ 3086100 h 3952875"/>
                <a:gd name="connsiteX77" fmla="*/ 4532304 w 5157965"/>
                <a:gd name="connsiteY77" fmla="*/ 3105150 h 3952875"/>
                <a:gd name="connsiteX78" fmla="*/ 4503729 w 5157965"/>
                <a:gd name="connsiteY78" fmla="*/ 3114675 h 3952875"/>
                <a:gd name="connsiteX79" fmla="*/ 4370379 w 5157965"/>
                <a:gd name="connsiteY79" fmla="*/ 3133725 h 3952875"/>
                <a:gd name="connsiteX80" fmla="*/ 4265604 w 5157965"/>
                <a:gd name="connsiteY80" fmla="*/ 3162300 h 3952875"/>
                <a:gd name="connsiteX81" fmla="*/ 4189404 w 5157965"/>
                <a:gd name="connsiteY81" fmla="*/ 3190875 h 3952875"/>
                <a:gd name="connsiteX82" fmla="*/ 4160829 w 5157965"/>
                <a:gd name="connsiteY82" fmla="*/ 3200400 h 3952875"/>
                <a:gd name="connsiteX83" fmla="*/ 3960804 w 5157965"/>
                <a:gd name="connsiteY83" fmla="*/ 3209925 h 3952875"/>
                <a:gd name="connsiteX84" fmla="*/ 3836979 w 5157965"/>
                <a:gd name="connsiteY84" fmla="*/ 3219450 h 3952875"/>
                <a:gd name="connsiteX85" fmla="*/ 3760779 w 5157965"/>
                <a:gd name="connsiteY85" fmla="*/ 3228975 h 3952875"/>
                <a:gd name="connsiteX86" fmla="*/ 3465504 w 5157965"/>
                <a:gd name="connsiteY86" fmla="*/ 3238500 h 3952875"/>
                <a:gd name="connsiteX87" fmla="*/ 3379779 w 5157965"/>
                <a:gd name="connsiteY87" fmla="*/ 3248025 h 3952875"/>
                <a:gd name="connsiteX88" fmla="*/ 3351204 w 5157965"/>
                <a:gd name="connsiteY88" fmla="*/ 3267075 h 3952875"/>
                <a:gd name="connsiteX89" fmla="*/ 3303579 w 5157965"/>
                <a:gd name="connsiteY89" fmla="*/ 3276600 h 3952875"/>
                <a:gd name="connsiteX90" fmla="*/ 3246429 w 5157965"/>
                <a:gd name="connsiteY90" fmla="*/ 3305175 h 3952875"/>
                <a:gd name="connsiteX91" fmla="*/ 3198804 w 5157965"/>
                <a:gd name="connsiteY91" fmla="*/ 3352800 h 3952875"/>
                <a:gd name="connsiteX92" fmla="*/ 3151179 w 5157965"/>
                <a:gd name="connsiteY92" fmla="*/ 3400425 h 3952875"/>
                <a:gd name="connsiteX93" fmla="*/ 3113079 w 5157965"/>
                <a:gd name="connsiteY93" fmla="*/ 3457575 h 3952875"/>
                <a:gd name="connsiteX94" fmla="*/ 3103554 w 5157965"/>
                <a:gd name="connsiteY94" fmla="*/ 3486150 h 3952875"/>
                <a:gd name="connsiteX95" fmla="*/ 3065454 w 5157965"/>
                <a:gd name="connsiteY95" fmla="*/ 3524250 h 3952875"/>
                <a:gd name="connsiteX96" fmla="*/ 3027354 w 5157965"/>
                <a:gd name="connsiteY96" fmla="*/ 3581400 h 3952875"/>
                <a:gd name="connsiteX97" fmla="*/ 2951154 w 5157965"/>
                <a:gd name="connsiteY97" fmla="*/ 3667125 h 3952875"/>
                <a:gd name="connsiteX98" fmla="*/ 2874954 w 5157965"/>
                <a:gd name="connsiteY98" fmla="*/ 3686175 h 3952875"/>
                <a:gd name="connsiteX99" fmla="*/ 2846379 w 5157965"/>
                <a:gd name="connsiteY99" fmla="*/ 3695700 h 3952875"/>
                <a:gd name="connsiteX100" fmla="*/ 2789229 w 5157965"/>
                <a:gd name="connsiteY100" fmla="*/ 3733800 h 3952875"/>
                <a:gd name="connsiteX101" fmla="*/ 2427279 w 5157965"/>
                <a:gd name="connsiteY101" fmla="*/ 3762375 h 3952875"/>
                <a:gd name="connsiteX102" fmla="*/ 2351079 w 5157965"/>
                <a:gd name="connsiteY102" fmla="*/ 3790950 h 3952875"/>
                <a:gd name="connsiteX103" fmla="*/ 2312979 w 5157965"/>
                <a:gd name="connsiteY103" fmla="*/ 3800475 h 3952875"/>
                <a:gd name="connsiteX104" fmla="*/ 2208204 w 5157965"/>
                <a:gd name="connsiteY104" fmla="*/ 3819525 h 3952875"/>
                <a:gd name="connsiteX105" fmla="*/ 2160579 w 5157965"/>
                <a:gd name="connsiteY105" fmla="*/ 3838575 h 3952875"/>
                <a:gd name="connsiteX106" fmla="*/ 2027229 w 5157965"/>
                <a:gd name="connsiteY106" fmla="*/ 3867150 h 3952875"/>
                <a:gd name="connsiteX107" fmla="*/ 1970079 w 5157965"/>
                <a:gd name="connsiteY107" fmla="*/ 3886200 h 3952875"/>
                <a:gd name="connsiteX108" fmla="*/ 1884354 w 5157965"/>
                <a:gd name="connsiteY108" fmla="*/ 3914775 h 3952875"/>
                <a:gd name="connsiteX109" fmla="*/ 1855779 w 5157965"/>
                <a:gd name="connsiteY109" fmla="*/ 3924300 h 3952875"/>
                <a:gd name="connsiteX110" fmla="*/ 1817679 w 5157965"/>
                <a:gd name="connsiteY110" fmla="*/ 3933825 h 3952875"/>
                <a:gd name="connsiteX111" fmla="*/ 1712904 w 5157965"/>
                <a:gd name="connsiteY111" fmla="*/ 3952875 h 3952875"/>
                <a:gd name="connsiteX112" fmla="*/ 1379529 w 5157965"/>
                <a:gd name="connsiteY112" fmla="*/ 3943350 h 3952875"/>
                <a:gd name="connsiteX113" fmla="*/ 1322379 w 5157965"/>
                <a:gd name="connsiteY113" fmla="*/ 3933825 h 3952875"/>
                <a:gd name="connsiteX114" fmla="*/ 1246179 w 5157965"/>
                <a:gd name="connsiteY114" fmla="*/ 3924300 h 3952875"/>
                <a:gd name="connsiteX115" fmla="*/ 1208079 w 5157965"/>
                <a:gd name="connsiteY115" fmla="*/ 3914775 h 3952875"/>
                <a:gd name="connsiteX116" fmla="*/ 1160454 w 5157965"/>
                <a:gd name="connsiteY116" fmla="*/ 3905250 h 3952875"/>
                <a:gd name="connsiteX117" fmla="*/ 1131879 w 5157965"/>
                <a:gd name="connsiteY117" fmla="*/ 3895725 h 3952875"/>
                <a:gd name="connsiteX118" fmla="*/ 1046154 w 5157965"/>
                <a:gd name="connsiteY118" fmla="*/ 3876675 h 3952875"/>
                <a:gd name="connsiteX119" fmla="*/ 989004 w 5157965"/>
                <a:gd name="connsiteY119" fmla="*/ 3848100 h 3952875"/>
                <a:gd name="connsiteX120" fmla="*/ 922329 w 5157965"/>
                <a:gd name="connsiteY120" fmla="*/ 3829050 h 3952875"/>
                <a:gd name="connsiteX121" fmla="*/ 808029 w 5157965"/>
                <a:gd name="connsiteY121" fmla="*/ 3810000 h 3952875"/>
                <a:gd name="connsiteX122" fmla="*/ 712779 w 5157965"/>
                <a:gd name="connsiteY122" fmla="*/ 3781425 h 3952875"/>
                <a:gd name="connsiteX123" fmla="*/ 684204 w 5157965"/>
                <a:gd name="connsiteY123" fmla="*/ 3762375 h 3952875"/>
                <a:gd name="connsiteX124" fmla="*/ 636579 w 5157965"/>
                <a:gd name="connsiteY124" fmla="*/ 3714750 h 3952875"/>
                <a:gd name="connsiteX125" fmla="*/ 617529 w 5157965"/>
                <a:gd name="connsiteY125" fmla="*/ 3686175 h 3952875"/>
                <a:gd name="connsiteX126" fmla="*/ 588954 w 5157965"/>
                <a:gd name="connsiteY126" fmla="*/ 3667125 h 3952875"/>
                <a:gd name="connsiteX127" fmla="*/ 522279 w 5157965"/>
                <a:gd name="connsiteY127" fmla="*/ 3590925 h 3952875"/>
                <a:gd name="connsiteX128" fmla="*/ 484179 w 5157965"/>
                <a:gd name="connsiteY128" fmla="*/ 3552825 h 3952875"/>
                <a:gd name="connsiteX129" fmla="*/ 436554 w 5157965"/>
                <a:gd name="connsiteY129" fmla="*/ 3514725 h 3952875"/>
                <a:gd name="connsiteX130" fmla="*/ 398454 w 5157965"/>
                <a:gd name="connsiteY130" fmla="*/ 3457575 h 3952875"/>
                <a:gd name="connsiteX131" fmla="*/ 331779 w 5157965"/>
                <a:gd name="connsiteY131" fmla="*/ 3400425 h 3952875"/>
                <a:gd name="connsiteX132" fmla="*/ 265104 w 5157965"/>
                <a:gd name="connsiteY132" fmla="*/ 3314700 h 3952875"/>
                <a:gd name="connsiteX133" fmla="*/ 236529 w 5157965"/>
                <a:gd name="connsiteY133" fmla="*/ 3257550 h 3952875"/>
                <a:gd name="connsiteX134" fmla="*/ 207954 w 5157965"/>
                <a:gd name="connsiteY134" fmla="*/ 3228975 h 3952875"/>
                <a:gd name="connsiteX135" fmla="*/ 169854 w 5157965"/>
                <a:gd name="connsiteY135" fmla="*/ 3171825 h 3952875"/>
                <a:gd name="connsiteX136" fmla="*/ 160329 w 5157965"/>
                <a:gd name="connsiteY136" fmla="*/ 3143250 h 3952875"/>
                <a:gd name="connsiteX137" fmla="*/ 131754 w 5157965"/>
                <a:gd name="connsiteY137" fmla="*/ 3133725 h 3952875"/>
                <a:gd name="connsiteX138" fmla="*/ 112704 w 5157965"/>
                <a:gd name="connsiteY138" fmla="*/ 3076575 h 3952875"/>
                <a:gd name="connsiteX139" fmla="*/ 103179 w 5157965"/>
                <a:gd name="connsiteY139" fmla="*/ 3048000 h 3952875"/>
                <a:gd name="connsiteX140" fmla="*/ 84129 w 5157965"/>
                <a:gd name="connsiteY140" fmla="*/ 3019425 h 3952875"/>
                <a:gd name="connsiteX141" fmla="*/ 55554 w 5157965"/>
                <a:gd name="connsiteY141" fmla="*/ 2924175 h 3952875"/>
                <a:gd name="connsiteX142" fmla="*/ 1587 w 5157965"/>
                <a:gd name="connsiteY142" fmla="*/ 2522971 h 3952875"/>
                <a:gd name="connsiteX143" fmla="*/ 65079 w 5157965"/>
                <a:gd name="connsiteY143" fmla="*/ 2247900 h 3952875"/>
                <a:gd name="connsiteX144" fmla="*/ 93654 w 5157965"/>
                <a:gd name="connsiteY144" fmla="*/ 2105025 h 3952875"/>
                <a:gd name="connsiteX145" fmla="*/ 103179 w 5157965"/>
                <a:gd name="connsiteY145" fmla="*/ 2066925 h 3952875"/>
                <a:gd name="connsiteX146" fmla="*/ 141279 w 5157965"/>
                <a:gd name="connsiteY146" fmla="*/ 1990725 h 3952875"/>
                <a:gd name="connsiteX147" fmla="*/ 150804 w 5157965"/>
                <a:gd name="connsiteY147" fmla="*/ 1962150 h 3952875"/>
                <a:gd name="connsiteX148" fmla="*/ 169854 w 5157965"/>
                <a:gd name="connsiteY148" fmla="*/ 1933575 h 3952875"/>
                <a:gd name="connsiteX149" fmla="*/ 179379 w 5157965"/>
                <a:gd name="connsiteY149" fmla="*/ 1905000 h 3952875"/>
                <a:gd name="connsiteX150" fmla="*/ 198429 w 5157965"/>
                <a:gd name="connsiteY150" fmla="*/ 1866900 h 3952875"/>
                <a:gd name="connsiteX151" fmla="*/ 207954 w 5157965"/>
                <a:gd name="connsiteY151" fmla="*/ 1838325 h 3952875"/>
                <a:gd name="connsiteX152" fmla="*/ 227004 w 5157965"/>
                <a:gd name="connsiteY152" fmla="*/ 1800225 h 3952875"/>
                <a:gd name="connsiteX153" fmla="*/ 236529 w 5157965"/>
                <a:gd name="connsiteY153" fmla="*/ 1762125 h 3952875"/>
                <a:gd name="connsiteX154" fmla="*/ 265104 w 5157965"/>
                <a:gd name="connsiteY154" fmla="*/ 1685925 h 3952875"/>
                <a:gd name="connsiteX155" fmla="*/ 274629 w 5157965"/>
                <a:gd name="connsiteY155" fmla="*/ 1647825 h 3952875"/>
                <a:gd name="connsiteX156" fmla="*/ 293679 w 5157965"/>
                <a:gd name="connsiteY156" fmla="*/ 1609725 h 3952875"/>
                <a:gd name="connsiteX157" fmla="*/ 303204 w 5157965"/>
                <a:gd name="connsiteY157" fmla="*/ 1581150 h 3952875"/>
                <a:gd name="connsiteX158" fmla="*/ 322254 w 5157965"/>
                <a:gd name="connsiteY158" fmla="*/ 1504950 h 3952875"/>
                <a:gd name="connsiteX159" fmla="*/ 341304 w 5157965"/>
                <a:gd name="connsiteY159" fmla="*/ 1476375 h 3952875"/>
                <a:gd name="connsiteX160" fmla="*/ 350829 w 5157965"/>
                <a:gd name="connsiteY160" fmla="*/ 1447800 h 3952875"/>
                <a:gd name="connsiteX161" fmla="*/ 379404 w 5157965"/>
                <a:gd name="connsiteY161" fmla="*/ 1438275 h 3952875"/>
                <a:gd name="connsiteX162" fmla="*/ 407979 w 5157965"/>
                <a:gd name="connsiteY162" fmla="*/ 1400175 h 3952875"/>
                <a:gd name="connsiteX163" fmla="*/ 465129 w 5157965"/>
                <a:gd name="connsiteY163" fmla="*/ 1362075 h 3952875"/>
                <a:gd name="connsiteX164" fmla="*/ 541329 w 5157965"/>
                <a:gd name="connsiteY164" fmla="*/ 1295400 h 3952875"/>
                <a:gd name="connsiteX165" fmla="*/ 569904 w 5157965"/>
                <a:gd name="connsiteY165" fmla="*/ 1285875 h 3952875"/>
                <a:gd name="connsiteX166" fmla="*/ 627054 w 5157965"/>
                <a:gd name="connsiteY166" fmla="*/ 1247775 h 3952875"/>
                <a:gd name="connsiteX167" fmla="*/ 655629 w 5157965"/>
                <a:gd name="connsiteY167" fmla="*/ 1238250 h 3952875"/>
                <a:gd name="connsiteX168" fmla="*/ 712779 w 5157965"/>
                <a:gd name="connsiteY168" fmla="*/ 1200150 h 3952875"/>
                <a:gd name="connsiteX169" fmla="*/ 741354 w 5157965"/>
                <a:gd name="connsiteY169" fmla="*/ 1181100 h 3952875"/>
                <a:gd name="connsiteX170" fmla="*/ 779454 w 5157965"/>
                <a:gd name="connsiteY170" fmla="*/ 1162050 h 3952875"/>
                <a:gd name="connsiteX171" fmla="*/ 855654 w 5157965"/>
                <a:gd name="connsiteY171" fmla="*/ 1143000 h 3952875"/>
                <a:gd name="connsiteX172" fmla="*/ 884229 w 5157965"/>
                <a:gd name="connsiteY172" fmla="*/ 1133475 h 3952875"/>
                <a:gd name="connsiteX173" fmla="*/ 922329 w 5157965"/>
                <a:gd name="connsiteY173" fmla="*/ 1123950 h 3952875"/>
                <a:gd name="connsiteX174" fmla="*/ 989004 w 5157965"/>
                <a:gd name="connsiteY174" fmla="*/ 1104900 h 3952875"/>
                <a:gd name="connsiteX175" fmla="*/ 1055679 w 5157965"/>
                <a:gd name="connsiteY175" fmla="*/ 1076325 h 3952875"/>
                <a:gd name="connsiteX176" fmla="*/ 1103304 w 5157965"/>
                <a:gd name="connsiteY176" fmla="*/ 1057275 h 3952875"/>
                <a:gd name="connsiteX177" fmla="*/ 1160454 w 5157965"/>
                <a:gd name="connsiteY177" fmla="*/ 1047750 h 3952875"/>
                <a:gd name="connsiteX178" fmla="*/ 1208079 w 5157965"/>
                <a:gd name="connsiteY178" fmla="*/ 1038225 h 3952875"/>
                <a:gd name="connsiteX179" fmla="*/ 1265229 w 5157965"/>
                <a:gd name="connsiteY179" fmla="*/ 1019175 h 3952875"/>
                <a:gd name="connsiteX180" fmla="*/ 1293804 w 5157965"/>
                <a:gd name="connsiteY180" fmla="*/ 1009650 h 3952875"/>
                <a:gd name="connsiteX181" fmla="*/ 1360479 w 5157965"/>
                <a:gd name="connsiteY181" fmla="*/ 981075 h 3952875"/>
                <a:gd name="connsiteX182" fmla="*/ 1408104 w 5157965"/>
                <a:gd name="connsiteY182" fmla="*/ 962025 h 3952875"/>
                <a:gd name="connsiteX183" fmla="*/ 1474779 w 5157965"/>
                <a:gd name="connsiteY183" fmla="*/ 942975 h 3952875"/>
                <a:gd name="connsiteX184" fmla="*/ 1531929 w 5157965"/>
                <a:gd name="connsiteY184" fmla="*/ 904875 h 3952875"/>
                <a:gd name="connsiteX185" fmla="*/ 1570029 w 5157965"/>
                <a:gd name="connsiteY185" fmla="*/ 847725 h 3952875"/>
                <a:gd name="connsiteX186" fmla="*/ 1589079 w 5157965"/>
                <a:gd name="connsiteY186" fmla="*/ 790575 h 3952875"/>
                <a:gd name="connsiteX187" fmla="*/ 1627179 w 5157965"/>
                <a:gd name="connsiteY187" fmla="*/ 723900 h 3952875"/>
                <a:gd name="connsiteX188" fmla="*/ 1655754 w 5157965"/>
                <a:gd name="connsiteY188" fmla="*/ 647700 h 3952875"/>
                <a:gd name="connsiteX189" fmla="*/ 1684329 w 5157965"/>
                <a:gd name="connsiteY189" fmla="*/ 571500 h 3952875"/>
                <a:gd name="connsiteX190" fmla="*/ 1693854 w 5157965"/>
                <a:gd name="connsiteY190" fmla="*/ 533400 h 3952875"/>
                <a:gd name="connsiteX191" fmla="*/ 1731954 w 5157965"/>
                <a:gd name="connsiteY191" fmla="*/ 447675 h 3952875"/>
                <a:gd name="connsiteX192" fmla="*/ 1760529 w 5157965"/>
                <a:gd name="connsiteY192" fmla="*/ 342900 h 3952875"/>
                <a:gd name="connsiteX193" fmla="*/ 1789104 w 5157965"/>
                <a:gd name="connsiteY193" fmla="*/ 314325 h 3952875"/>
                <a:gd name="connsiteX194" fmla="*/ 1827204 w 5157965"/>
                <a:gd name="connsiteY194" fmla="*/ 266700 h 3952875"/>
                <a:gd name="connsiteX195" fmla="*/ 1865304 w 5157965"/>
                <a:gd name="connsiteY195" fmla="*/ 200025 h 3952875"/>
                <a:gd name="connsiteX196" fmla="*/ 1893879 w 5157965"/>
                <a:gd name="connsiteY196" fmla="*/ 171450 h 3952875"/>
                <a:gd name="connsiteX197" fmla="*/ 1922454 w 5157965"/>
                <a:gd name="connsiteY197" fmla="*/ 161925 h 3952875"/>
                <a:gd name="connsiteX198" fmla="*/ 1951029 w 5157965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49496 w 5152290"/>
                <a:gd name="connsiteY0" fmla="*/ 133350 h 3952875"/>
                <a:gd name="connsiteX1" fmla="*/ 1978071 w 5152290"/>
                <a:gd name="connsiteY1" fmla="*/ 104775 h 3952875"/>
                <a:gd name="connsiteX2" fmla="*/ 2006646 w 5152290"/>
                <a:gd name="connsiteY2" fmla="*/ 95250 h 3952875"/>
                <a:gd name="connsiteX3" fmla="*/ 2035221 w 5152290"/>
                <a:gd name="connsiteY3" fmla="*/ 76200 h 3952875"/>
                <a:gd name="connsiteX4" fmla="*/ 2149521 w 5152290"/>
                <a:gd name="connsiteY4" fmla="*/ 47625 h 3952875"/>
                <a:gd name="connsiteX5" fmla="*/ 2178096 w 5152290"/>
                <a:gd name="connsiteY5" fmla="*/ 38100 h 3952875"/>
                <a:gd name="connsiteX6" fmla="*/ 2216196 w 5152290"/>
                <a:gd name="connsiteY6" fmla="*/ 28575 h 3952875"/>
                <a:gd name="connsiteX7" fmla="*/ 2244771 w 5152290"/>
                <a:gd name="connsiteY7" fmla="*/ 19050 h 3952875"/>
                <a:gd name="connsiteX8" fmla="*/ 2359071 w 5152290"/>
                <a:gd name="connsiteY8" fmla="*/ 9525 h 3952875"/>
                <a:gd name="connsiteX9" fmla="*/ 2797221 w 5152290"/>
                <a:gd name="connsiteY9" fmla="*/ 0 h 3952875"/>
                <a:gd name="connsiteX10" fmla="*/ 2921046 w 5152290"/>
                <a:gd name="connsiteY10" fmla="*/ 9525 h 3952875"/>
                <a:gd name="connsiteX11" fmla="*/ 3054396 w 5152290"/>
                <a:gd name="connsiteY11" fmla="*/ 28575 h 3952875"/>
                <a:gd name="connsiteX12" fmla="*/ 3244896 w 5152290"/>
                <a:gd name="connsiteY12" fmla="*/ 38100 h 3952875"/>
                <a:gd name="connsiteX13" fmla="*/ 3302046 w 5152290"/>
                <a:gd name="connsiteY13" fmla="*/ 57150 h 3952875"/>
                <a:gd name="connsiteX14" fmla="*/ 3349671 w 5152290"/>
                <a:gd name="connsiteY14" fmla="*/ 66675 h 3952875"/>
                <a:gd name="connsiteX15" fmla="*/ 3435396 w 5152290"/>
                <a:gd name="connsiteY15" fmla="*/ 114300 h 3952875"/>
                <a:gd name="connsiteX16" fmla="*/ 3463971 w 5152290"/>
                <a:gd name="connsiteY16" fmla="*/ 123825 h 3952875"/>
                <a:gd name="connsiteX17" fmla="*/ 3492546 w 5152290"/>
                <a:gd name="connsiteY17" fmla="*/ 142875 h 3952875"/>
                <a:gd name="connsiteX18" fmla="*/ 3559221 w 5152290"/>
                <a:gd name="connsiteY18" fmla="*/ 219075 h 3952875"/>
                <a:gd name="connsiteX19" fmla="*/ 3597321 w 5152290"/>
                <a:gd name="connsiteY19" fmla="*/ 228600 h 3952875"/>
                <a:gd name="connsiteX20" fmla="*/ 3625896 w 5152290"/>
                <a:gd name="connsiteY20" fmla="*/ 247650 h 3952875"/>
                <a:gd name="connsiteX21" fmla="*/ 3749721 w 5152290"/>
                <a:gd name="connsiteY21" fmla="*/ 266700 h 3952875"/>
                <a:gd name="connsiteX22" fmla="*/ 3806871 w 5152290"/>
                <a:gd name="connsiteY22" fmla="*/ 276225 h 3952875"/>
                <a:gd name="connsiteX23" fmla="*/ 3854496 w 5152290"/>
                <a:gd name="connsiteY23" fmla="*/ 285750 h 3952875"/>
                <a:gd name="connsiteX24" fmla="*/ 3940221 w 5152290"/>
                <a:gd name="connsiteY24" fmla="*/ 295275 h 3952875"/>
                <a:gd name="connsiteX25" fmla="*/ 3997371 w 5152290"/>
                <a:gd name="connsiteY25" fmla="*/ 333375 h 3952875"/>
                <a:gd name="connsiteX26" fmla="*/ 4025946 w 5152290"/>
                <a:gd name="connsiteY26" fmla="*/ 352425 h 3952875"/>
                <a:gd name="connsiteX27" fmla="*/ 4054521 w 5152290"/>
                <a:gd name="connsiteY27" fmla="*/ 381000 h 3952875"/>
                <a:gd name="connsiteX28" fmla="*/ 4083096 w 5152290"/>
                <a:gd name="connsiteY28" fmla="*/ 419100 h 3952875"/>
                <a:gd name="connsiteX29" fmla="*/ 4121196 w 5152290"/>
                <a:gd name="connsiteY29" fmla="*/ 438150 h 3952875"/>
                <a:gd name="connsiteX30" fmla="*/ 4216446 w 5152290"/>
                <a:gd name="connsiteY30" fmla="*/ 485775 h 3952875"/>
                <a:gd name="connsiteX31" fmla="*/ 4283121 w 5152290"/>
                <a:gd name="connsiteY31" fmla="*/ 533400 h 3952875"/>
                <a:gd name="connsiteX32" fmla="*/ 4340271 w 5152290"/>
                <a:gd name="connsiteY32" fmla="*/ 571500 h 3952875"/>
                <a:gd name="connsiteX33" fmla="*/ 4359321 w 5152290"/>
                <a:gd name="connsiteY33" fmla="*/ 657225 h 3952875"/>
                <a:gd name="connsiteX34" fmla="*/ 4454571 w 5152290"/>
                <a:gd name="connsiteY34" fmla="*/ 819150 h 3952875"/>
                <a:gd name="connsiteX35" fmla="*/ 4483146 w 5152290"/>
                <a:gd name="connsiteY35" fmla="*/ 838200 h 3952875"/>
                <a:gd name="connsiteX36" fmla="*/ 4540296 w 5152290"/>
                <a:gd name="connsiteY36" fmla="*/ 923925 h 3952875"/>
                <a:gd name="connsiteX37" fmla="*/ 4559346 w 5152290"/>
                <a:gd name="connsiteY37" fmla="*/ 952500 h 3952875"/>
                <a:gd name="connsiteX38" fmla="*/ 4568871 w 5152290"/>
                <a:gd name="connsiteY38" fmla="*/ 981075 h 3952875"/>
                <a:gd name="connsiteX39" fmla="*/ 4606971 w 5152290"/>
                <a:gd name="connsiteY39" fmla="*/ 1019175 h 3952875"/>
                <a:gd name="connsiteX40" fmla="*/ 4654596 w 5152290"/>
                <a:gd name="connsiteY40" fmla="*/ 1057275 h 3952875"/>
                <a:gd name="connsiteX41" fmla="*/ 4683171 w 5152290"/>
                <a:gd name="connsiteY41" fmla="*/ 1085850 h 3952875"/>
                <a:gd name="connsiteX42" fmla="*/ 4692696 w 5152290"/>
                <a:gd name="connsiteY42" fmla="*/ 1114425 h 3952875"/>
                <a:gd name="connsiteX43" fmla="*/ 4721271 w 5152290"/>
                <a:gd name="connsiteY43" fmla="*/ 1133475 h 3952875"/>
                <a:gd name="connsiteX44" fmla="*/ 4740321 w 5152290"/>
                <a:gd name="connsiteY44" fmla="*/ 1190625 h 3952875"/>
                <a:gd name="connsiteX45" fmla="*/ 4749846 w 5152290"/>
                <a:gd name="connsiteY45" fmla="*/ 1219200 h 3952875"/>
                <a:gd name="connsiteX46" fmla="*/ 4787946 w 5152290"/>
                <a:gd name="connsiteY46" fmla="*/ 1276350 h 3952875"/>
                <a:gd name="connsiteX47" fmla="*/ 4806996 w 5152290"/>
                <a:gd name="connsiteY47" fmla="*/ 1304925 h 3952875"/>
                <a:gd name="connsiteX48" fmla="*/ 4826046 w 5152290"/>
                <a:gd name="connsiteY48" fmla="*/ 1333500 h 3952875"/>
                <a:gd name="connsiteX49" fmla="*/ 4845096 w 5152290"/>
                <a:gd name="connsiteY49" fmla="*/ 1447800 h 3952875"/>
                <a:gd name="connsiteX50" fmla="*/ 4864146 w 5152290"/>
                <a:gd name="connsiteY50" fmla="*/ 1504950 h 3952875"/>
                <a:gd name="connsiteX51" fmla="*/ 4873671 w 5152290"/>
                <a:gd name="connsiteY51" fmla="*/ 1533525 h 3952875"/>
                <a:gd name="connsiteX52" fmla="*/ 4883196 w 5152290"/>
                <a:gd name="connsiteY52" fmla="*/ 1571625 h 3952875"/>
                <a:gd name="connsiteX53" fmla="*/ 4902246 w 5152290"/>
                <a:gd name="connsiteY53" fmla="*/ 1628775 h 3952875"/>
                <a:gd name="connsiteX54" fmla="*/ 4911771 w 5152290"/>
                <a:gd name="connsiteY54" fmla="*/ 1666875 h 3952875"/>
                <a:gd name="connsiteX55" fmla="*/ 4921296 w 5152290"/>
                <a:gd name="connsiteY55" fmla="*/ 1714500 h 3952875"/>
                <a:gd name="connsiteX56" fmla="*/ 4959396 w 5152290"/>
                <a:gd name="connsiteY56" fmla="*/ 1781175 h 3952875"/>
                <a:gd name="connsiteX57" fmla="*/ 4987971 w 5152290"/>
                <a:gd name="connsiteY57" fmla="*/ 1809750 h 3952875"/>
                <a:gd name="connsiteX58" fmla="*/ 5007021 w 5152290"/>
                <a:gd name="connsiteY58" fmla="*/ 1847850 h 3952875"/>
                <a:gd name="connsiteX59" fmla="*/ 5035596 w 5152290"/>
                <a:gd name="connsiteY59" fmla="*/ 1885950 h 3952875"/>
                <a:gd name="connsiteX60" fmla="*/ 5054646 w 5152290"/>
                <a:gd name="connsiteY60" fmla="*/ 1914525 h 3952875"/>
                <a:gd name="connsiteX61" fmla="*/ 5102271 w 5152290"/>
                <a:gd name="connsiteY61" fmla="*/ 1981200 h 3952875"/>
                <a:gd name="connsiteX62" fmla="*/ 5130846 w 5152290"/>
                <a:gd name="connsiteY62" fmla="*/ 2047875 h 3952875"/>
                <a:gd name="connsiteX63" fmla="*/ 5140371 w 5152290"/>
                <a:gd name="connsiteY63" fmla="*/ 2085975 h 3952875"/>
                <a:gd name="connsiteX64" fmla="*/ 5140371 w 5152290"/>
                <a:gd name="connsiteY64" fmla="*/ 2400300 h 3952875"/>
                <a:gd name="connsiteX65" fmla="*/ 5130846 w 5152290"/>
                <a:gd name="connsiteY65" fmla="*/ 2428875 h 3952875"/>
                <a:gd name="connsiteX66" fmla="*/ 5121321 w 5152290"/>
                <a:gd name="connsiteY66" fmla="*/ 2466975 h 3952875"/>
                <a:gd name="connsiteX67" fmla="*/ 5130846 w 5152290"/>
                <a:gd name="connsiteY67" fmla="*/ 2676525 h 3952875"/>
                <a:gd name="connsiteX68" fmla="*/ 5140371 w 5152290"/>
                <a:gd name="connsiteY68" fmla="*/ 2714625 h 3952875"/>
                <a:gd name="connsiteX69" fmla="*/ 5111796 w 5152290"/>
                <a:gd name="connsiteY69" fmla="*/ 2800350 h 3952875"/>
                <a:gd name="connsiteX70" fmla="*/ 5102271 w 5152290"/>
                <a:gd name="connsiteY70" fmla="*/ 2838450 h 3952875"/>
                <a:gd name="connsiteX71" fmla="*/ 5007021 w 5152290"/>
                <a:gd name="connsiteY71" fmla="*/ 2876550 h 3952875"/>
                <a:gd name="connsiteX72" fmla="*/ 4949871 w 5152290"/>
                <a:gd name="connsiteY72" fmla="*/ 2914650 h 3952875"/>
                <a:gd name="connsiteX73" fmla="*/ 4921296 w 5152290"/>
                <a:gd name="connsiteY73" fmla="*/ 2933700 h 3952875"/>
                <a:gd name="connsiteX74" fmla="*/ 4826046 w 5152290"/>
                <a:gd name="connsiteY74" fmla="*/ 3019425 h 3952875"/>
                <a:gd name="connsiteX75" fmla="*/ 4759371 w 5152290"/>
                <a:gd name="connsiteY75" fmla="*/ 3067050 h 3952875"/>
                <a:gd name="connsiteX76" fmla="*/ 4664121 w 5152290"/>
                <a:gd name="connsiteY76" fmla="*/ 3086100 h 3952875"/>
                <a:gd name="connsiteX77" fmla="*/ 4530771 w 5152290"/>
                <a:gd name="connsiteY77" fmla="*/ 3105150 h 3952875"/>
                <a:gd name="connsiteX78" fmla="*/ 4502196 w 5152290"/>
                <a:gd name="connsiteY78" fmla="*/ 3114675 h 3952875"/>
                <a:gd name="connsiteX79" fmla="*/ 4368846 w 5152290"/>
                <a:gd name="connsiteY79" fmla="*/ 3133725 h 3952875"/>
                <a:gd name="connsiteX80" fmla="*/ 4264071 w 5152290"/>
                <a:gd name="connsiteY80" fmla="*/ 3162300 h 3952875"/>
                <a:gd name="connsiteX81" fmla="*/ 4187871 w 5152290"/>
                <a:gd name="connsiteY81" fmla="*/ 3190875 h 3952875"/>
                <a:gd name="connsiteX82" fmla="*/ 4159296 w 5152290"/>
                <a:gd name="connsiteY82" fmla="*/ 3200400 h 3952875"/>
                <a:gd name="connsiteX83" fmla="*/ 3959271 w 5152290"/>
                <a:gd name="connsiteY83" fmla="*/ 3209925 h 3952875"/>
                <a:gd name="connsiteX84" fmla="*/ 3835446 w 5152290"/>
                <a:gd name="connsiteY84" fmla="*/ 3219450 h 3952875"/>
                <a:gd name="connsiteX85" fmla="*/ 4385239 w 5152290"/>
                <a:gd name="connsiteY85" fmla="*/ 3644384 h 3952875"/>
                <a:gd name="connsiteX86" fmla="*/ 3463971 w 5152290"/>
                <a:gd name="connsiteY86" fmla="*/ 3238500 h 3952875"/>
                <a:gd name="connsiteX87" fmla="*/ 3378246 w 5152290"/>
                <a:gd name="connsiteY87" fmla="*/ 3248025 h 3952875"/>
                <a:gd name="connsiteX88" fmla="*/ 3349671 w 5152290"/>
                <a:gd name="connsiteY88" fmla="*/ 3267075 h 3952875"/>
                <a:gd name="connsiteX89" fmla="*/ 3302046 w 5152290"/>
                <a:gd name="connsiteY89" fmla="*/ 3276600 h 3952875"/>
                <a:gd name="connsiteX90" fmla="*/ 3244896 w 5152290"/>
                <a:gd name="connsiteY90" fmla="*/ 3305175 h 3952875"/>
                <a:gd name="connsiteX91" fmla="*/ 3197271 w 5152290"/>
                <a:gd name="connsiteY91" fmla="*/ 3352800 h 3952875"/>
                <a:gd name="connsiteX92" fmla="*/ 3149646 w 5152290"/>
                <a:gd name="connsiteY92" fmla="*/ 3400425 h 3952875"/>
                <a:gd name="connsiteX93" fmla="*/ 3111546 w 5152290"/>
                <a:gd name="connsiteY93" fmla="*/ 3457575 h 3952875"/>
                <a:gd name="connsiteX94" fmla="*/ 3102021 w 5152290"/>
                <a:gd name="connsiteY94" fmla="*/ 3486150 h 3952875"/>
                <a:gd name="connsiteX95" fmla="*/ 3063921 w 5152290"/>
                <a:gd name="connsiteY95" fmla="*/ 3524250 h 3952875"/>
                <a:gd name="connsiteX96" fmla="*/ 3025821 w 5152290"/>
                <a:gd name="connsiteY96" fmla="*/ 3581400 h 3952875"/>
                <a:gd name="connsiteX97" fmla="*/ 2949621 w 5152290"/>
                <a:gd name="connsiteY97" fmla="*/ 3667125 h 3952875"/>
                <a:gd name="connsiteX98" fmla="*/ 2873421 w 5152290"/>
                <a:gd name="connsiteY98" fmla="*/ 3686175 h 3952875"/>
                <a:gd name="connsiteX99" fmla="*/ 2844846 w 5152290"/>
                <a:gd name="connsiteY99" fmla="*/ 3695700 h 3952875"/>
                <a:gd name="connsiteX100" fmla="*/ 2787696 w 5152290"/>
                <a:gd name="connsiteY100" fmla="*/ 3733800 h 3952875"/>
                <a:gd name="connsiteX101" fmla="*/ 2425746 w 5152290"/>
                <a:gd name="connsiteY101" fmla="*/ 3762375 h 3952875"/>
                <a:gd name="connsiteX102" fmla="*/ 2349546 w 5152290"/>
                <a:gd name="connsiteY102" fmla="*/ 3790950 h 3952875"/>
                <a:gd name="connsiteX103" fmla="*/ 2311446 w 5152290"/>
                <a:gd name="connsiteY103" fmla="*/ 3800475 h 3952875"/>
                <a:gd name="connsiteX104" fmla="*/ 2206671 w 5152290"/>
                <a:gd name="connsiteY104" fmla="*/ 3819525 h 3952875"/>
                <a:gd name="connsiteX105" fmla="*/ 2159046 w 5152290"/>
                <a:gd name="connsiteY105" fmla="*/ 3838575 h 3952875"/>
                <a:gd name="connsiteX106" fmla="*/ 2025696 w 5152290"/>
                <a:gd name="connsiteY106" fmla="*/ 3867150 h 3952875"/>
                <a:gd name="connsiteX107" fmla="*/ 1968546 w 5152290"/>
                <a:gd name="connsiteY107" fmla="*/ 3886200 h 3952875"/>
                <a:gd name="connsiteX108" fmla="*/ 1882821 w 5152290"/>
                <a:gd name="connsiteY108" fmla="*/ 3914775 h 3952875"/>
                <a:gd name="connsiteX109" fmla="*/ 1854246 w 5152290"/>
                <a:gd name="connsiteY109" fmla="*/ 3924300 h 3952875"/>
                <a:gd name="connsiteX110" fmla="*/ 1816146 w 5152290"/>
                <a:gd name="connsiteY110" fmla="*/ 3933825 h 3952875"/>
                <a:gd name="connsiteX111" fmla="*/ 1711371 w 5152290"/>
                <a:gd name="connsiteY111" fmla="*/ 3952875 h 3952875"/>
                <a:gd name="connsiteX112" fmla="*/ 1377996 w 5152290"/>
                <a:gd name="connsiteY112" fmla="*/ 3943350 h 3952875"/>
                <a:gd name="connsiteX113" fmla="*/ 1320846 w 5152290"/>
                <a:gd name="connsiteY113" fmla="*/ 3933825 h 3952875"/>
                <a:gd name="connsiteX114" fmla="*/ 1244646 w 5152290"/>
                <a:gd name="connsiteY114" fmla="*/ 3924300 h 3952875"/>
                <a:gd name="connsiteX115" fmla="*/ 1206546 w 5152290"/>
                <a:gd name="connsiteY115" fmla="*/ 3914775 h 3952875"/>
                <a:gd name="connsiteX116" fmla="*/ 1158921 w 5152290"/>
                <a:gd name="connsiteY116" fmla="*/ 3905250 h 3952875"/>
                <a:gd name="connsiteX117" fmla="*/ 1130346 w 5152290"/>
                <a:gd name="connsiteY117" fmla="*/ 3895725 h 3952875"/>
                <a:gd name="connsiteX118" fmla="*/ 1044621 w 5152290"/>
                <a:gd name="connsiteY118" fmla="*/ 3876675 h 3952875"/>
                <a:gd name="connsiteX119" fmla="*/ 987471 w 5152290"/>
                <a:gd name="connsiteY119" fmla="*/ 3848100 h 3952875"/>
                <a:gd name="connsiteX120" fmla="*/ 920796 w 5152290"/>
                <a:gd name="connsiteY120" fmla="*/ 3829050 h 3952875"/>
                <a:gd name="connsiteX121" fmla="*/ 806496 w 5152290"/>
                <a:gd name="connsiteY121" fmla="*/ 3810000 h 3952875"/>
                <a:gd name="connsiteX122" fmla="*/ 711246 w 5152290"/>
                <a:gd name="connsiteY122" fmla="*/ 3781425 h 3952875"/>
                <a:gd name="connsiteX123" fmla="*/ 682671 w 5152290"/>
                <a:gd name="connsiteY123" fmla="*/ 3762375 h 3952875"/>
                <a:gd name="connsiteX124" fmla="*/ 635046 w 5152290"/>
                <a:gd name="connsiteY124" fmla="*/ 3714750 h 3952875"/>
                <a:gd name="connsiteX125" fmla="*/ 615996 w 5152290"/>
                <a:gd name="connsiteY125" fmla="*/ 3686175 h 3952875"/>
                <a:gd name="connsiteX126" fmla="*/ 587421 w 5152290"/>
                <a:gd name="connsiteY126" fmla="*/ 3667125 h 3952875"/>
                <a:gd name="connsiteX127" fmla="*/ 520746 w 5152290"/>
                <a:gd name="connsiteY127" fmla="*/ 3590925 h 3952875"/>
                <a:gd name="connsiteX128" fmla="*/ 482646 w 5152290"/>
                <a:gd name="connsiteY128" fmla="*/ 3552825 h 3952875"/>
                <a:gd name="connsiteX129" fmla="*/ 435021 w 5152290"/>
                <a:gd name="connsiteY129" fmla="*/ 3514725 h 3952875"/>
                <a:gd name="connsiteX130" fmla="*/ 396921 w 5152290"/>
                <a:gd name="connsiteY130" fmla="*/ 3457575 h 3952875"/>
                <a:gd name="connsiteX131" fmla="*/ 330246 w 5152290"/>
                <a:gd name="connsiteY131" fmla="*/ 3400425 h 3952875"/>
                <a:gd name="connsiteX132" fmla="*/ 263571 w 5152290"/>
                <a:gd name="connsiteY132" fmla="*/ 3314700 h 3952875"/>
                <a:gd name="connsiteX133" fmla="*/ 234996 w 5152290"/>
                <a:gd name="connsiteY133" fmla="*/ 3257550 h 3952875"/>
                <a:gd name="connsiteX134" fmla="*/ 206421 w 5152290"/>
                <a:gd name="connsiteY134" fmla="*/ 3228975 h 3952875"/>
                <a:gd name="connsiteX135" fmla="*/ 168321 w 5152290"/>
                <a:gd name="connsiteY135" fmla="*/ 3171825 h 3952875"/>
                <a:gd name="connsiteX136" fmla="*/ 158796 w 5152290"/>
                <a:gd name="connsiteY136" fmla="*/ 3143250 h 3952875"/>
                <a:gd name="connsiteX137" fmla="*/ 130221 w 5152290"/>
                <a:gd name="connsiteY137" fmla="*/ 3133725 h 3952875"/>
                <a:gd name="connsiteX138" fmla="*/ 111171 w 5152290"/>
                <a:gd name="connsiteY138" fmla="*/ 3076575 h 3952875"/>
                <a:gd name="connsiteX139" fmla="*/ 101646 w 5152290"/>
                <a:gd name="connsiteY139" fmla="*/ 3048000 h 3952875"/>
                <a:gd name="connsiteX140" fmla="*/ 82596 w 5152290"/>
                <a:gd name="connsiteY140" fmla="*/ 3019425 h 3952875"/>
                <a:gd name="connsiteX141" fmla="*/ 54021 w 5152290"/>
                <a:gd name="connsiteY141" fmla="*/ 2924175 h 3952875"/>
                <a:gd name="connsiteX142" fmla="*/ 54 w 5152290"/>
                <a:gd name="connsiteY142" fmla="*/ 2522971 h 3952875"/>
                <a:gd name="connsiteX143" fmla="*/ 43921 w 5152290"/>
                <a:gd name="connsiteY143" fmla="*/ 2257970 h 3952875"/>
                <a:gd name="connsiteX144" fmla="*/ 92121 w 5152290"/>
                <a:gd name="connsiteY144" fmla="*/ 2105025 h 3952875"/>
                <a:gd name="connsiteX145" fmla="*/ 101646 w 5152290"/>
                <a:gd name="connsiteY145" fmla="*/ 2066925 h 3952875"/>
                <a:gd name="connsiteX146" fmla="*/ 139746 w 5152290"/>
                <a:gd name="connsiteY146" fmla="*/ 1990725 h 3952875"/>
                <a:gd name="connsiteX147" fmla="*/ 149271 w 5152290"/>
                <a:gd name="connsiteY147" fmla="*/ 1962150 h 3952875"/>
                <a:gd name="connsiteX148" fmla="*/ 168321 w 5152290"/>
                <a:gd name="connsiteY148" fmla="*/ 1933575 h 3952875"/>
                <a:gd name="connsiteX149" fmla="*/ 177846 w 5152290"/>
                <a:gd name="connsiteY149" fmla="*/ 1905000 h 3952875"/>
                <a:gd name="connsiteX150" fmla="*/ 196896 w 5152290"/>
                <a:gd name="connsiteY150" fmla="*/ 1866900 h 3952875"/>
                <a:gd name="connsiteX151" fmla="*/ 206421 w 5152290"/>
                <a:gd name="connsiteY151" fmla="*/ 1838325 h 3952875"/>
                <a:gd name="connsiteX152" fmla="*/ 225471 w 5152290"/>
                <a:gd name="connsiteY152" fmla="*/ 1800225 h 3952875"/>
                <a:gd name="connsiteX153" fmla="*/ 234996 w 5152290"/>
                <a:gd name="connsiteY153" fmla="*/ 1762125 h 3952875"/>
                <a:gd name="connsiteX154" fmla="*/ 263571 w 5152290"/>
                <a:gd name="connsiteY154" fmla="*/ 1685925 h 3952875"/>
                <a:gd name="connsiteX155" fmla="*/ 273096 w 5152290"/>
                <a:gd name="connsiteY155" fmla="*/ 1647825 h 3952875"/>
                <a:gd name="connsiteX156" fmla="*/ 292146 w 5152290"/>
                <a:gd name="connsiteY156" fmla="*/ 1609725 h 3952875"/>
                <a:gd name="connsiteX157" fmla="*/ 301671 w 5152290"/>
                <a:gd name="connsiteY157" fmla="*/ 1581150 h 3952875"/>
                <a:gd name="connsiteX158" fmla="*/ 320721 w 5152290"/>
                <a:gd name="connsiteY158" fmla="*/ 1504950 h 3952875"/>
                <a:gd name="connsiteX159" fmla="*/ 339771 w 5152290"/>
                <a:gd name="connsiteY159" fmla="*/ 1476375 h 3952875"/>
                <a:gd name="connsiteX160" fmla="*/ 349296 w 5152290"/>
                <a:gd name="connsiteY160" fmla="*/ 1447800 h 3952875"/>
                <a:gd name="connsiteX161" fmla="*/ 377871 w 5152290"/>
                <a:gd name="connsiteY161" fmla="*/ 1438275 h 3952875"/>
                <a:gd name="connsiteX162" fmla="*/ 406446 w 5152290"/>
                <a:gd name="connsiteY162" fmla="*/ 1400175 h 3952875"/>
                <a:gd name="connsiteX163" fmla="*/ 463596 w 5152290"/>
                <a:gd name="connsiteY163" fmla="*/ 1362075 h 3952875"/>
                <a:gd name="connsiteX164" fmla="*/ 539796 w 5152290"/>
                <a:gd name="connsiteY164" fmla="*/ 1295400 h 3952875"/>
                <a:gd name="connsiteX165" fmla="*/ 568371 w 5152290"/>
                <a:gd name="connsiteY165" fmla="*/ 1285875 h 3952875"/>
                <a:gd name="connsiteX166" fmla="*/ 625521 w 5152290"/>
                <a:gd name="connsiteY166" fmla="*/ 1247775 h 3952875"/>
                <a:gd name="connsiteX167" fmla="*/ 654096 w 5152290"/>
                <a:gd name="connsiteY167" fmla="*/ 1238250 h 3952875"/>
                <a:gd name="connsiteX168" fmla="*/ 711246 w 5152290"/>
                <a:gd name="connsiteY168" fmla="*/ 1200150 h 3952875"/>
                <a:gd name="connsiteX169" fmla="*/ 739821 w 5152290"/>
                <a:gd name="connsiteY169" fmla="*/ 1181100 h 3952875"/>
                <a:gd name="connsiteX170" fmla="*/ 777921 w 5152290"/>
                <a:gd name="connsiteY170" fmla="*/ 1162050 h 3952875"/>
                <a:gd name="connsiteX171" fmla="*/ 854121 w 5152290"/>
                <a:gd name="connsiteY171" fmla="*/ 1143000 h 3952875"/>
                <a:gd name="connsiteX172" fmla="*/ 882696 w 5152290"/>
                <a:gd name="connsiteY172" fmla="*/ 1133475 h 3952875"/>
                <a:gd name="connsiteX173" fmla="*/ 920796 w 5152290"/>
                <a:gd name="connsiteY173" fmla="*/ 1123950 h 3952875"/>
                <a:gd name="connsiteX174" fmla="*/ 987471 w 5152290"/>
                <a:gd name="connsiteY174" fmla="*/ 1104900 h 3952875"/>
                <a:gd name="connsiteX175" fmla="*/ 1054146 w 5152290"/>
                <a:gd name="connsiteY175" fmla="*/ 1076325 h 3952875"/>
                <a:gd name="connsiteX176" fmla="*/ 1101771 w 5152290"/>
                <a:gd name="connsiteY176" fmla="*/ 1057275 h 3952875"/>
                <a:gd name="connsiteX177" fmla="*/ 1158921 w 5152290"/>
                <a:gd name="connsiteY177" fmla="*/ 1047750 h 3952875"/>
                <a:gd name="connsiteX178" fmla="*/ 1206546 w 5152290"/>
                <a:gd name="connsiteY178" fmla="*/ 1038225 h 3952875"/>
                <a:gd name="connsiteX179" fmla="*/ 1263696 w 5152290"/>
                <a:gd name="connsiteY179" fmla="*/ 1019175 h 3952875"/>
                <a:gd name="connsiteX180" fmla="*/ 1292271 w 5152290"/>
                <a:gd name="connsiteY180" fmla="*/ 1009650 h 3952875"/>
                <a:gd name="connsiteX181" fmla="*/ 1358946 w 5152290"/>
                <a:gd name="connsiteY181" fmla="*/ 981075 h 3952875"/>
                <a:gd name="connsiteX182" fmla="*/ 1406571 w 5152290"/>
                <a:gd name="connsiteY182" fmla="*/ 962025 h 3952875"/>
                <a:gd name="connsiteX183" fmla="*/ 1473246 w 5152290"/>
                <a:gd name="connsiteY183" fmla="*/ 942975 h 3952875"/>
                <a:gd name="connsiteX184" fmla="*/ 1530396 w 5152290"/>
                <a:gd name="connsiteY184" fmla="*/ 904875 h 3952875"/>
                <a:gd name="connsiteX185" fmla="*/ 1568496 w 5152290"/>
                <a:gd name="connsiteY185" fmla="*/ 847725 h 3952875"/>
                <a:gd name="connsiteX186" fmla="*/ 1587546 w 5152290"/>
                <a:gd name="connsiteY186" fmla="*/ 790575 h 3952875"/>
                <a:gd name="connsiteX187" fmla="*/ 1625646 w 5152290"/>
                <a:gd name="connsiteY187" fmla="*/ 723900 h 3952875"/>
                <a:gd name="connsiteX188" fmla="*/ 1654221 w 5152290"/>
                <a:gd name="connsiteY188" fmla="*/ 647700 h 3952875"/>
                <a:gd name="connsiteX189" fmla="*/ 1682796 w 5152290"/>
                <a:gd name="connsiteY189" fmla="*/ 571500 h 3952875"/>
                <a:gd name="connsiteX190" fmla="*/ 1692321 w 5152290"/>
                <a:gd name="connsiteY190" fmla="*/ 533400 h 3952875"/>
                <a:gd name="connsiteX191" fmla="*/ 1730421 w 5152290"/>
                <a:gd name="connsiteY191" fmla="*/ 447675 h 3952875"/>
                <a:gd name="connsiteX192" fmla="*/ 1758996 w 5152290"/>
                <a:gd name="connsiteY192" fmla="*/ 342900 h 3952875"/>
                <a:gd name="connsiteX193" fmla="*/ 1787571 w 5152290"/>
                <a:gd name="connsiteY193" fmla="*/ 314325 h 3952875"/>
                <a:gd name="connsiteX194" fmla="*/ 1825671 w 5152290"/>
                <a:gd name="connsiteY194" fmla="*/ 266700 h 3952875"/>
                <a:gd name="connsiteX195" fmla="*/ 1863771 w 5152290"/>
                <a:gd name="connsiteY195" fmla="*/ 200025 h 3952875"/>
                <a:gd name="connsiteX196" fmla="*/ 1892346 w 5152290"/>
                <a:gd name="connsiteY196" fmla="*/ 171450 h 3952875"/>
                <a:gd name="connsiteX197" fmla="*/ 1920921 w 5152290"/>
                <a:gd name="connsiteY197" fmla="*/ 161925 h 3952875"/>
                <a:gd name="connsiteX198" fmla="*/ 1949496 w 5152290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2787696 w 5152291"/>
                <a:gd name="connsiteY100" fmla="*/ 3733800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309996 w 5152291"/>
                <a:gd name="connsiteY100" fmla="*/ 3655910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3834129 w 5152291"/>
                <a:gd name="connsiteY101" fmla="*/ 3667282 h 3952875"/>
                <a:gd name="connsiteX102" fmla="*/ 2425746 w 5152291"/>
                <a:gd name="connsiteY102" fmla="*/ 3762375 h 3952875"/>
                <a:gd name="connsiteX103" fmla="*/ 2349546 w 5152291"/>
                <a:gd name="connsiteY103" fmla="*/ 3790950 h 3952875"/>
                <a:gd name="connsiteX104" fmla="*/ 2311446 w 5152291"/>
                <a:gd name="connsiteY104" fmla="*/ 3800475 h 3952875"/>
                <a:gd name="connsiteX105" fmla="*/ 2206671 w 5152291"/>
                <a:gd name="connsiteY105" fmla="*/ 3819525 h 3952875"/>
                <a:gd name="connsiteX106" fmla="*/ 2159046 w 5152291"/>
                <a:gd name="connsiteY106" fmla="*/ 3838575 h 3952875"/>
                <a:gd name="connsiteX107" fmla="*/ 2025696 w 5152291"/>
                <a:gd name="connsiteY107" fmla="*/ 3867150 h 3952875"/>
                <a:gd name="connsiteX108" fmla="*/ 1968546 w 5152291"/>
                <a:gd name="connsiteY108" fmla="*/ 3886200 h 3952875"/>
                <a:gd name="connsiteX109" fmla="*/ 1882821 w 5152291"/>
                <a:gd name="connsiteY109" fmla="*/ 3914775 h 3952875"/>
                <a:gd name="connsiteX110" fmla="*/ 1854246 w 5152291"/>
                <a:gd name="connsiteY110" fmla="*/ 3924300 h 3952875"/>
                <a:gd name="connsiteX111" fmla="*/ 1816146 w 5152291"/>
                <a:gd name="connsiteY111" fmla="*/ 3933825 h 3952875"/>
                <a:gd name="connsiteX112" fmla="*/ 1711371 w 5152291"/>
                <a:gd name="connsiteY112" fmla="*/ 3952875 h 3952875"/>
                <a:gd name="connsiteX113" fmla="*/ 1377996 w 5152291"/>
                <a:gd name="connsiteY113" fmla="*/ 3943350 h 3952875"/>
                <a:gd name="connsiteX114" fmla="*/ 1320846 w 5152291"/>
                <a:gd name="connsiteY114" fmla="*/ 3933825 h 3952875"/>
                <a:gd name="connsiteX115" fmla="*/ 1244646 w 5152291"/>
                <a:gd name="connsiteY115" fmla="*/ 3924300 h 3952875"/>
                <a:gd name="connsiteX116" fmla="*/ 1206546 w 5152291"/>
                <a:gd name="connsiteY116" fmla="*/ 3914775 h 3952875"/>
                <a:gd name="connsiteX117" fmla="*/ 1158921 w 5152291"/>
                <a:gd name="connsiteY117" fmla="*/ 3905250 h 3952875"/>
                <a:gd name="connsiteX118" fmla="*/ 1130346 w 5152291"/>
                <a:gd name="connsiteY118" fmla="*/ 3895725 h 3952875"/>
                <a:gd name="connsiteX119" fmla="*/ 1044621 w 5152291"/>
                <a:gd name="connsiteY119" fmla="*/ 3876675 h 3952875"/>
                <a:gd name="connsiteX120" fmla="*/ 987471 w 5152291"/>
                <a:gd name="connsiteY120" fmla="*/ 3848100 h 3952875"/>
                <a:gd name="connsiteX121" fmla="*/ 920796 w 5152291"/>
                <a:gd name="connsiteY121" fmla="*/ 3829050 h 3952875"/>
                <a:gd name="connsiteX122" fmla="*/ 806496 w 5152291"/>
                <a:gd name="connsiteY122" fmla="*/ 3810000 h 3952875"/>
                <a:gd name="connsiteX123" fmla="*/ 711246 w 5152291"/>
                <a:gd name="connsiteY123" fmla="*/ 3781425 h 3952875"/>
                <a:gd name="connsiteX124" fmla="*/ 682671 w 5152291"/>
                <a:gd name="connsiteY124" fmla="*/ 3762375 h 3952875"/>
                <a:gd name="connsiteX125" fmla="*/ 635046 w 5152291"/>
                <a:gd name="connsiteY125" fmla="*/ 3714750 h 3952875"/>
                <a:gd name="connsiteX126" fmla="*/ 615996 w 5152291"/>
                <a:gd name="connsiteY126" fmla="*/ 3686175 h 3952875"/>
                <a:gd name="connsiteX127" fmla="*/ 587421 w 5152291"/>
                <a:gd name="connsiteY127" fmla="*/ 3667125 h 3952875"/>
                <a:gd name="connsiteX128" fmla="*/ 520746 w 5152291"/>
                <a:gd name="connsiteY128" fmla="*/ 3590925 h 3952875"/>
                <a:gd name="connsiteX129" fmla="*/ 482646 w 5152291"/>
                <a:gd name="connsiteY129" fmla="*/ 3552825 h 3952875"/>
                <a:gd name="connsiteX130" fmla="*/ 435021 w 5152291"/>
                <a:gd name="connsiteY130" fmla="*/ 3514725 h 3952875"/>
                <a:gd name="connsiteX131" fmla="*/ 396921 w 5152291"/>
                <a:gd name="connsiteY131" fmla="*/ 3457575 h 3952875"/>
                <a:gd name="connsiteX132" fmla="*/ 330246 w 5152291"/>
                <a:gd name="connsiteY132" fmla="*/ 3400425 h 3952875"/>
                <a:gd name="connsiteX133" fmla="*/ 263571 w 5152291"/>
                <a:gd name="connsiteY133" fmla="*/ 3314700 h 3952875"/>
                <a:gd name="connsiteX134" fmla="*/ 234996 w 5152291"/>
                <a:gd name="connsiteY134" fmla="*/ 3257550 h 3952875"/>
                <a:gd name="connsiteX135" fmla="*/ 206421 w 5152291"/>
                <a:gd name="connsiteY135" fmla="*/ 3228975 h 3952875"/>
                <a:gd name="connsiteX136" fmla="*/ 168321 w 5152291"/>
                <a:gd name="connsiteY136" fmla="*/ 3171825 h 3952875"/>
                <a:gd name="connsiteX137" fmla="*/ 158796 w 5152291"/>
                <a:gd name="connsiteY137" fmla="*/ 3143250 h 3952875"/>
                <a:gd name="connsiteX138" fmla="*/ 130221 w 5152291"/>
                <a:gd name="connsiteY138" fmla="*/ 3133725 h 3952875"/>
                <a:gd name="connsiteX139" fmla="*/ 111171 w 5152291"/>
                <a:gd name="connsiteY139" fmla="*/ 3076575 h 3952875"/>
                <a:gd name="connsiteX140" fmla="*/ 101646 w 5152291"/>
                <a:gd name="connsiteY140" fmla="*/ 3048000 h 3952875"/>
                <a:gd name="connsiteX141" fmla="*/ 82596 w 5152291"/>
                <a:gd name="connsiteY141" fmla="*/ 3019425 h 3952875"/>
                <a:gd name="connsiteX142" fmla="*/ 54021 w 5152291"/>
                <a:gd name="connsiteY142" fmla="*/ 2924175 h 3952875"/>
                <a:gd name="connsiteX143" fmla="*/ 54 w 5152291"/>
                <a:gd name="connsiteY143" fmla="*/ 2522971 h 3952875"/>
                <a:gd name="connsiteX144" fmla="*/ 43921 w 5152291"/>
                <a:gd name="connsiteY144" fmla="*/ 2257970 h 3952875"/>
                <a:gd name="connsiteX145" fmla="*/ 92121 w 5152291"/>
                <a:gd name="connsiteY145" fmla="*/ 2105025 h 3952875"/>
                <a:gd name="connsiteX146" fmla="*/ 101646 w 5152291"/>
                <a:gd name="connsiteY146" fmla="*/ 2066925 h 3952875"/>
                <a:gd name="connsiteX147" fmla="*/ 139746 w 5152291"/>
                <a:gd name="connsiteY147" fmla="*/ 1990725 h 3952875"/>
                <a:gd name="connsiteX148" fmla="*/ 149271 w 5152291"/>
                <a:gd name="connsiteY148" fmla="*/ 1962150 h 3952875"/>
                <a:gd name="connsiteX149" fmla="*/ 168321 w 5152291"/>
                <a:gd name="connsiteY149" fmla="*/ 1933575 h 3952875"/>
                <a:gd name="connsiteX150" fmla="*/ 177846 w 5152291"/>
                <a:gd name="connsiteY150" fmla="*/ 1905000 h 3952875"/>
                <a:gd name="connsiteX151" fmla="*/ 196896 w 5152291"/>
                <a:gd name="connsiteY151" fmla="*/ 1866900 h 3952875"/>
                <a:gd name="connsiteX152" fmla="*/ 206421 w 5152291"/>
                <a:gd name="connsiteY152" fmla="*/ 1838325 h 3952875"/>
                <a:gd name="connsiteX153" fmla="*/ 225471 w 5152291"/>
                <a:gd name="connsiteY153" fmla="*/ 1800225 h 3952875"/>
                <a:gd name="connsiteX154" fmla="*/ 234996 w 5152291"/>
                <a:gd name="connsiteY154" fmla="*/ 1762125 h 3952875"/>
                <a:gd name="connsiteX155" fmla="*/ 263571 w 5152291"/>
                <a:gd name="connsiteY155" fmla="*/ 1685925 h 3952875"/>
                <a:gd name="connsiteX156" fmla="*/ 273096 w 5152291"/>
                <a:gd name="connsiteY156" fmla="*/ 1647825 h 3952875"/>
                <a:gd name="connsiteX157" fmla="*/ 292146 w 5152291"/>
                <a:gd name="connsiteY157" fmla="*/ 1609725 h 3952875"/>
                <a:gd name="connsiteX158" fmla="*/ 301671 w 5152291"/>
                <a:gd name="connsiteY158" fmla="*/ 1581150 h 3952875"/>
                <a:gd name="connsiteX159" fmla="*/ 320721 w 5152291"/>
                <a:gd name="connsiteY159" fmla="*/ 1504950 h 3952875"/>
                <a:gd name="connsiteX160" fmla="*/ 339771 w 5152291"/>
                <a:gd name="connsiteY160" fmla="*/ 1476375 h 3952875"/>
                <a:gd name="connsiteX161" fmla="*/ 349296 w 5152291"/>
                <a:gd name="connsiteY161" fmla="*/ 1447800 h 3952875"/>
                <a:gd name="connsiteX162" fmla="*/ 377871 w 5152291"/>
                <a:gd name="connsiteY162" fmla="*/ 1438275 h 3952875"/>
                <a:gd name="connsiteX163" fmla="*/ 406446 w 5152291"/>
                <a:gd name="connsiteY163" fmla="*/ 1400175 h 3952875"/>
                <a:gd name="connsiteX164" fmla="*/ 463596 w 5152291"/>
                <a:gd name="connsiteY164" fmla="*/ 1362075 h 3952875"/>
                <a:gd name="connsiteX165" fmla="*/ 539796 w 5152291"/>
                <a:gd name="connsiteY165" fmla="*/ 1295400 h 3952875"/>
                <a:gd name="connsiteX166" fmla="*/ 568371 w 5152291"/>
                <a:gd name="connsiteY166" fmla="*/ 1285875 h 3952875"/>
                <a:gd name="connsiteX167" fmla="*/ 625521 w 5152291"/>
                <a:gd name="connsiteY167" fmla="*/ 1247775 h 3952875"/>
                <a:gd name="connsiteX168" fmla="*/ 654096 w 5152291"/>
                <a:gd name="connsiteY168" fmla="*/ 1238250 h 3952875"/>
                <a:gd name="connsiteX169" fmla="*/ 711246 w 5152291"/>
                <a:gd name="connsiteY169" fmla="*/ 1200150 h 3952875"/>
                <a:gd name="connsiteX170" fmla="*/ 739821 w 5152291"/>
                <a:gd name="connsiteY170" fmla="*/ 1181100 h 3952875"/>
                <a:gd name="connsiteX171" fmla="*/ 777921 w 5152291"/>
                <a:gd name="connsiteY171" fmla="*/ 1162050 h 3952875"/>
                <a:gd name="connsiteX172" fmla="*/ 854121 w 5152291"/>
                <a:gd name="connsiteY172" fmla="*/ 1143000 h 3952875"/>
                <a:gd name="connsiteX173" fmla="*/ 882696 w 5152291"/>
                <a:gd name="connsiteY173" fmla="*/ 1133475 h 3952875"/>
                <a:gd name="connsiteX174" fmla="*/ 920796 w 5152291"/>
                <a:gd name="connsiteY174" fmla="*/ 1123950 h 3952875"/>
                <a:gd name="connsiteX175" fmla="*/ 987471 w 5152291"/>
                <a:gd name="connsiteY175" fmla="*/ 1104900 h 3952875"/>
                <a:gd name="connsiteX176" fmla="*/ 1054146 w 5152291"/>
                <a:gd name="connsiteY176" fmla="*/ 1076325 h 3952875"/>
                <a:gd name="connsiteX177" fmla="*/ 1101771 w 5152291"/>
                <a:gd name="connsiteY177" fmla="*/ 1057275 h 3952875"/>
                <a:gd name="connsiteX178" fmla="*/ 1158921 w 5152291"/>
                <a:gd name="connsiteY178" fmla="*/ 1047750 h 3952875"/>
                <a:gd name="connsiteX179" fmla="*/ 1206546 w 5152291"/>
                <a:gd name="connsiteY179" fmla="*/ 1038225 h 3952875"/>
                <a:gd name="connsiteX180" fmla="*/ 1263696 w 5152291"/>
                <a:gd name="connsiteY180" fmla="*/ 1019175 h 3952875"/>
                <a:gd name="connsiteX181" fmla="*/ 1292271 w 5152291"/>
                <a:gd name="connsiteY181" fmla="*/ 1009650 h 3952875"/>
                <a:gd name="connsiteX182" fmla="*/ 1358946 w 5152291"/>
                <a:gd name="connsiteY182" fmla="*/ 981075 h 3952875"/>
                <a:gd name="connsiteX183" fmla="*/ 1406571 w 5152291"/>
                <a:gd name="connsiteY183" fmla="*/ 962025 h 3952875"/>
                <a:gd name="connsiteX184" fmla="*/ 1473246 w 5152291"/>
                <a:gd name="connsiteY184" fmla="*/ 942975 h 3952875"/>
                <a:gd name="connsiteX185" fmla="*/ 1530396 w 5152291"/>
                <a:gd name="connsiteY185" fmla="*/ 904875 h 3952875"/>
                <a:gd name="connsiteX186" fmla="*/ 1568496 w 5152291"/>
                <a:gd name="connsiteY186" fmla="*/ 847725 h 3952875"/>
                <a:gd name="connsiteX187" fmla="*/ 1587546 w 5152291"/>
                <a:gd name="connsiteY187" fmla="*/ 790575 h 3952875"/>
                <a:gd name="connsiteX188" fmla="*/ 1625646 w 5152291"/>
                <a:gd name="connsiteY188" fmla="*/ 723900 h 3952875"/>
                <a:gd name="connsiteX189" fmla="*/ 1654221 w 5152291"/>
                <a:gd name="connsiteY189" fmla="*/ 647700 h 3952875"/>
                <a:gd name="connsiteX190" fmla="*/ 1682796 w 5152291"/>
                <a:gd name="connsiteY190" fmla="*/ 571500 h 3952875"/>
                <a:gd name="connsiteX191" fmla="*/ 1692321 w 5152291"/>
                <a:gd name="connsiteY191" fmla="*/ 533400 h 3952875"/>
                <a:gd name="connsiteX192" fmla="*/ 1730421 w 5152291"/>
                <a:gd name="connsiteY192" fmla="*/ 447675 h 3952875"/>
                <a:gd name="connsiteX193" fmla="*/ 1758996 w 5152291"/>
                <a:gd name="connsiteY193" fmla="*/ 342900 h 3952875"/>
                <a:gd name="connsiteX194" fmla="*/ 1787571 w 5152291"/>
                <a:gd name="connsiteY194" fmla="*/ 314325 h 3952875"/>
                <a:gd name="connsiteX195" fmla="*/ 1825671 w 5152291"/>
                <a:gd name="connsiteY195" fmla="*/ 266700 h 3952875"/>
                <a:gd name="connsiteX196" fmla="*/ 1863771 w 5152291"/>
                <a:gd name="connsiteY196" fmla="*/ 200025 h 3952875"/>
                <a:gd name="connsiteX197" fmla="*/ 1892346 w 5152291"/>
                <a:gd name="connsiteY197" fmla="*/ 171450 h 3952875"/>
                <a:gd name="connsiteX198" fmla="*/ 1920921 w 5152291"/>
                <a:gd name="connsiteY198" fmla="*/ 161925 h 3952875"/>
                <a:gd name="connsiteX199" fmla="*/ 1949496 w 5152291"/>
                <a:gd name="connsiteY199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378246 w 5152291"/>
                <a:gd name="connsiteY86" fmla="*/ 3248025 h 3952875"/>
                <a:gd name="connsiteX87" fmla="*/ 3477716 w 5152291"/>
                <a:gd name="connsiteY87" fmla="*/ 3799317 h 3952875"/>
                <a:gd name="connsiteX88" fmla="*/ 3302046 w 5152291"/>
                <a:gd name="connsiteY88" fmla="*/ 3276600 h 3952875"/>
                <a:gd name="connsiteX89" fmla="*/ 3244896 w 5152291"/>
                <a:gd name="connsiteY89" fmla="*/ 3305175 h 3952875"/>
                <a:gd name="connsiteX90" fmla="*/ 3197271 w 5152291"/>
                <a:gd name="connsiteY90" fmla="*/ 3352800 h 3952875"/>
                <a:gd name="connsiteX91" fmla="*/ 3149646 w 5152291"/>
                <a:gd name="connsiteY91" fmla="*/ 3400425 h 3952875"/>
                <a:gd name="connsiteX92" fmla="*/ 3111546 w 5152291"/>
                <a:gd name="connsiteY92" fmla="*/ 3457575 h 3952875"/>
                <a:gd name="connsiteX93" fmla="*/ 3102021 w 5152291"/>
                <a:gd name="connsiteY93" fmla="*/ 3486150 h 3952875"/>
                <a:gd name="connsiteX94" fmla="*/ 3063921 w 5152291"/>
                <a:gd name="connsiteY94" fmla="*/ 3524250 h 3952875"/>
                <a:gd name="connsiteX95" fmla="*/ 3025821 w 5152291"/>
                <a:gd name="connsiteY95" fmla="*/ 3581400 h 3952875"/>
                <a:gd name="connsiteX96" fmla="*/ 2949621 w 5152291"/>
                <a:gd name="connsiteY96" fmla="*/ 3667125 h 3952875"/>
                <a:gd name="connsiteX97" fmla="*/ 2873421 w 5152291"/>
                <a:gd name="connsiteY97" fmla="*/ 3686175 h 3952875"/>
                <a:gd name="connsiteX98" fmla="*/ 2844846 w 5152291"/>
                <a:gd name="connsiteY98" fmla="*/ 3695700 h 3952875"/>
                <a:gd name="connsiteX99" fmla="*/ 4708354 w 5152291"/>
                <a:gd name="connsiteY99" fmla="*/ 3071742 h 3952875"/>
                <a:gd name="connsiteX100" fmla="*/ 3834129 w 5152291"/>
                <a:gd name="connsiteY100" fmla="*/ 366728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378246 w 5152291"/>
                <a:gd name="connsiteY86" fmla="*/ 3248025 h 3952875"/>
                <a:gd name="connsiteX87" fmla="*/ 3477716 w 5152291"/>
                <a:gd name="connsiteY87" fmla="*/ 3799317 h 3952875"/>
                <a:gd name="connsiteX88" fmla="*/ 3244896 w 5152291"/>
                <a:gd name="connsiteY88" fmla="*/ 3305175 h 3952875"/>
                <a:gd name="connsiteX89" fmla="*/ 3197271 w 5152291"/>
                <a:gd name="connsiteY89" fmla="*/ 3352800 h 3952875"/>
                <a:gd name="connsiteX90" fmla="*/ 3149646 w 5152291"/>
                <a:gd name="connsiteY90" fmla="*/ 3400425 h 3952875"/>
                <a:gd name="connsiteX91" fmla="*/ 3111546 w 5152291"/>
                <a:gd name="connsiteY91" fmla="*/ 3457575 h 3952875"/>
                <a:gd name="connsiteX92" fmla="*/ 3102021 w 5152291"/>
                <a:gd name="connsiteY92" fmla="*/ 3486150 h 3952875"/>
                <a:gd name="connsiteX93" fmla="*/ 3063921 w 5152291"/>
                <a:gd name="connsiteY93" fmla="*/ 3524250 h 3952875"/>
                <a:gd name="connsiteX94" fmla="*/ 3025821 w 5152291"/>
                <a:gd name="connsiteY94" fmla="*/ 3581400 h 3952875"/>
                <a:gd name="connsiteX95" fmla="*/ 2949621 w 5152291"/>
                <a:gd name="connsiteY95" fmla="*/ 3667125 h 3952875"/>
                <a:gd name="connsiteX96" fmla="*/ 2873421 w 5152291"/>
                <a:gd name="connsiteY96" fmla="*/ 3686175 h 3952875"/>
                <a:gd name="connsiteX97" fmla="*/ 2844846 w 5152291"/>
                <a:gd name="connsiteY97" fmla="*/ 3695700 h 3952875"/>
                <a:gd name="connsiteX98" fmla="*/ 4708354 w 5152291"/>
                <a:gd name="connsiteY98" fmla="*/ 3071742 h 3952875"/>
                <a:gd name="connsiteX99" fmla="*/ 3834129 w 5152291"/>
                <a:gd name="connsiteY99" fmla="*/ 3667282 h 3952875"/>
                <a:gd name="connsiteX100" fmla="*/ 2425746 w 5152291"/>
                <a:gd name="connsiteY100" fmla="*/ 3762375 h 3952875"/>
                <a:gd name="connsiteX101" fmla="*/ 2349546 w 5152291"/>
                <a:gd name="connsiteY101" fmla="*/ 3790950 h 3952875"/>
                <a:gd name="connsiteX102" fmla="*/ 2311446 w 5152291"/>
                <a:gd name="connsiteY102" fmla="*/ 3800475 h 3952875"/>
                <a:gd name="connsiteX103" fmla="*/ 2206671 w 5152291"/>
                <a:gd name="connsiteY103" fmla="*/ 3819525 h 3952875"/>
                <a:gd name="connsiteX104" fmla="*/ 2159046 w 5152291"/>
                <a:gd name="connsiteY104" fmla="*/ 3838575 h 3952875"/>
                <a:gd name="connsiteX105" fmla="*/ 2025696 w 5152291"/>
                <a:gd name="connsiteY105" fmla="*/ 3867150 h 3952875"/>
                <a:gd name="connsiteX106" fmla="*/ 1968546 w 5152291"/>
                <a:gd name="connsiteY106" fmla="*/ 3886200 h 3952875"/>
                <a:gd name="connsiteX107" fmla="*/ 1882821 w 5152291"/>
                <a:gd name="connsiteY107" fmla="*/ 3914775 h 3952875"/>
                <a:gd name="connsiteX108" fmla="*/ 1854246 w 5152291"/>
                <a:gd name="connsiteY108" fmla="*/ 3924300 h 3952875"/>
                <a:gd name="connsiteX109" fmla="*/ 1816146 w 5152291"/>
                <a:gd name="connsiteY109" fmla="*/ 3933825 h 3952875"/>
                <a:gd name="connsiteX110" fmla="*/ 1711371 w 5152291"/>
                <a:gd name="connsiteY110" fmla="*/ 3952875 h 3952875"/>
                <a:gd name="connsiteX111" fmla="*/ 1377996 w 5152291"/>
                <a:gd name="connsiteY111" fmla="*/ 3943350 h 3952875"/>
                <a:gd name="connsiteX112" fmla="*/ 1320846 w 5152291"/>
                <a:gd name="connsiteY112" fmla="*/ 3933825 h 3952875"/>
                <a:gd name="connsiteX113" fmla="*/ 1244646 w 5152291"/>
                <a:gd name="connsiteY113" fmla="*/ 3924300 h 3952875"/>
                <a:gd name="connsiteX114" fmla="*/ 1206546 w 5152291"/>
                <a:gd name="connsiteY114" fmla="*/ 3914775 h 3952875"/>
                <a:gd name="connsiteX115" fmla="*/ 1158921 w 5152291"/>
                <a:gd name="connsiteY115" fmla="*/ 3905250 h 3952875"/>
                <a:gd name="connsiteX116" fmla="*/ 1130346 w 5152291"/>
                <a:gd name="connsiteY116" fmla="*/ 3895725 h 3952875"/>
                <a:gd name="connsiteX117" fmla="*/ 1044621 w 5152291"/>
                <a:gd name="connsiteY117" fmla="*/ 3876675 h 3952875"/>
                <a:gd name="connsiteX118" fmla="*/ 987471 w 5152291"/>
                <a:gd name="connsiteY118" fmla="*/ 3848100 h 3952875"/>
                <a:gd name="connsiteX119" fmla="*/ 920796 w 5152291"/>
                <a:gd name="connsiteY119" fmla="*/ 3829050 h 3952875"/>
                <a:gd name="connsiteX120" fmla="*/ 806496 w 5152291"/>
                <a:gd name="connsiteY120" fmla="*/ 3810000 h 3952875"/>
                <a:gd name="connsiteX121" fmla="*/ 711246 w 5152291"/>
                <a:gd name="connsiteY121" fmla="*/ 3781425 h 3952875"/>
                <a:gd name="connsiteX122" fmla="*/ 682671 w 5152291"/>
                <a:gd name="connsiteY122" fmla="*/ 3762375 h 3952875"/>
                <a:gd name="connsiteX123" fmla="*/ 635046 w 5152291"/>
                <a:gd name="connsiteY123" fmla="*/ 3714750 h 3952875"/>
                <a:gd name="connsiteX124" fmla="*/ 615996 w 5152291"/>
                <a:gd name="connsiteY124" fmla="*/ 3686175 h 3952875"/>
                <a:gd name="connsiteX125" fmla="*/ 587421 w 5152291"/>
                <a:gd name="connsiteY125" fmla="*/ 3667125 h 3952875"/>
                <a:gd name="connsiteX126" fmla="*/ 520746 w 5152291"/>
                <a:gd name="connsiteY126" fmla="*/ 3590925 h 3952875"/>
                <a:gd name="connsiteX127" fmla="*/ 482646 w 5152291"/>
                <a:gd name="connsiteY127" fmla="*/ 3552825 h 3952875"/>
                <a:gd name="connsiteX128" fmla="*/ 435021 w 5152291"/>
                <a:gd name="connsiteY128" fmla="*/ 3514725 h 3952875"/>
                <a:gd name="connsiteX129" fmla="*/ 396921 w 5152291"/>
                <a:gd name="connsiteY129" fmla="*/ 3457575 h 3952875"/>
                <a:gd name="connsiteX130" fmla="*/ 330246 w 5152291"/>
                <a:gd name="connsiteY130" fmla="*/ 3400425 h 3952875"/>
                <a:gd name="connsiteX131" fmla="*/ 263571 w 5152291"/>
                <a:gd name="connsiteY131" fmla="*/ 3314700 h 3952875"/>
                <a:gd name="connsiteX132" fmla="*/ 234996 w 5152291"/>
                <a:gd name="connsiteY132" fmla="*/ 3257550 h 3952875"/>
                <a:gd name="connsiteX133" fmla="*/ 206421 w 5152291"/>
                <a:gd name="connsiteY133" fmla="*/ 3228975 h 3952875"/>
                <a:gd name="connsiteX134" fmla="*/ 168321 w 5152291"/>
                <a:gd name="connsiteY134" fmla="*/ 3171825 h 3952875"/>
                <a:gd name="connsiteX135" fmla="*/ 158796 w 5152291"/>
                <a:gd name="connsiteY135" fmla="*/ 3143250 h 3952875"/>
                <a:gd name="connsiteX136" fmla="*/ 130221 w 5152291"/>
                <a:gd name="connsiteY136" fmla="*/ 3133725 h 3952875"/>
                <a:gd name="connsiteX137" fmla="*/ 111171 w 5152291"/>
                <a:gd name="connsiteY137" fmla="*/ 3076575 h 3952875"/>
                <a:gd name="connsiteX138" fmla="*/ 101646 w 5152291"/>
                <a:gd name="connsiteY138" fmla="*/ 3048000 h 3952875"/>
                <a:gd name="connsiteX139" fmla="*/ 82596 w 5152291"/>
                <a:gd name="connsiteY139" fmla="*/ 3019425 h 3952875"/>
                <a:gd name="connsiteX140" fmla="*/ 54021 w 5152291"/>
                <a:gd name="connsiteY140" fmla="*/ 2924175 h 3952875"/>
                <a:gd name="connsiteX141" fmla="*/ 54 w 5152291"/>
                <a:gd name="connsiteY141" fmla="*/ 2522971 h 3952875"/>
                <a:gd name="connsiteX142" fmla="*/ 43921 w 5152291"/>
                <a:gd name="connsiteY142" fmla="*/ 2257970 h 3952875"/>
                <a:gd name="connsiteX143" fmla="*/ 92121 w 5152291"/>
                <a:gd name="connsiteY143" fmla="*/ 2105025 h 3952875"/>
                <a:gd name="connsiteX144" fmla="*/ 101646 w 5152291"/>
                <a:gd name="connsiteY144" fmla="*/ 2066925 h 3952875"/>
                <a:gd name="connsiteX145" fmla="*/ 139746 w 5152291"/>
                <a:gd name="connsiteY145" fmla="*/ 1990725 h 3952875"/>
                <a:gd name="connsiteX146" fmla="*/ 149271 w 5152291"/>
                <a:gd name="connsiteY146" fmla="*/ 1962150 h 3952875"/>
                <a:gd name="connsiteX147" fmla="*/ 168321 w 5152291"/>
                <a:gd name="connsiteY147" fmla="*/ 1933575 h 3952875"/>
                <a:gd name="connsiteX148" fmla="*/ 177846 w 5152291"/>
                <a:gd name="connsiteY148" fmla="*/ 1905000 h 3952875"/>
                <a:gd name="connsiteX149" fmla="*/ 196896 w 5152291"/>
                <a:gd name="connsiteY149" fmla="*/ 1866900 h 3952875"/>
                <a:gd name="connsiteX150" fmla="*/ 206421 w 5152291"/>
                <a:gd name="connsiteY150" fmla="*/ 1838325 h 3952875"/>
                <a:gd name="connsiteX151" fmla="*/ 225471 w 5152291"/>
                <a:gd name="connsiteY151" fmla="*/ 1800225 h 3952875"/>
                <a:gd name="connsiteX152" fmla="*/ 234996 w 5152291"/>
                <a:gd name="connsiteY152" fmla="*/ 1762125 h 3952875"/>
                <a:gd name="connsiteX153" fmla="*/ 263571 w 5152291"/>
                <a:gd name="connsiteY153" fmla="*/ 1685925 h 3952875"/>
                <a:gd name="connsiteX154" fmla="*/ 273096 w 5152291"/>
                <a:gd name="connsiteY154" fmla="*/ 1647825 h 3952875"/>
                <a:gd name="connsiteX155" fmla="*/ 292146 w 5152291"/>
                <a:gd name="connsiteY155" fmla="*/ 1609725 h 3952875"/>
                <a:gd name="connsiteX156" fmla="*/ 301671 w 5152291"/>
                <a:gd name="connsiteY156" fmla="*/ 1581150 h 3952875"/>
                <a:gd name="connsiteX157" fmla="*/ 320721 w 5152291"/>
                <a:gd name="connsiteY157" fmla="*/ 1504950 h 3952875"/>
                <a:gd name="connsiteX158" fmla="*/ 339771 w 5152291"/>
                <a:gd name="connsiteY158" fmla="*/ 1476375 h 3952875"/>
                <a:gd name="connsiteX159" fmla="*/ 349296 w 5152291"/>
                <a:gd name="connsiteY159" fmla="*/ 1447800 h 3952875"/>
                <a:gd name="connsiteX160" fmla="*/ 377871 w 5152291"/>
                <a:gd name="connsiteY160" fmla="*/ 1438275 h 3952875"/>
                <a:gd name="connsiteX161" fmla="*/ 406446 w 5152291"/>
                <a:gd name="connsiteY161" fmla="*/ 1400175 h 3952875"/>
                <a:gd name="connsiteX162" fmla="*/ 463596 w 5152291"/>
                <a:gd name="connsiteY162" fmla="*/ 1362075 h 3952875"/>
                <a:gd name="connsiteX163" fmla="*/ 539796 w 5152291"/>
                <a:gd name="connsiteY163" fmla="*/ 1295400 h 3952875"/>
                <a:gd name="connsiteX164" fmla="*/ 568371 w 5152291"/>
                <a:gd name="connsiteY164" fmla="*/ 1285875 h 3952875"/>
                <a:gd name="connsiteX165" fmla="*/ 625521 w 5152291"/>
                <a:gd name="connsiteY165" fmla="*/ 1247775 h 3952875"/>
                <a:gd name="connsiteX166" fmla="*/ 654096 w 5152291"/>
                <a:gd name="connsiteY166" fmla="*/ 1238250 h 3952875"/>
                <a:gd name="connsiteX167" fmla="*/ 711246 w 5152291"/>
                <a:gd name="connsiteY167" fmla="*/ 1200150 h 3952875"/>
                <a:gd name="connsiteX168" fmla="*/ 739821 w 5152291"/>
                <a:gd name="connsiteY168" fmla="*/ 1181100 h 3952875"/>
                <a:gd name="connsiteX169" fmla="*/ 777921 w 5152291"/>
                <a:gd name="connsiteY169" fmla="*/ 1162050 h 3952875"/>
                <a:gd name="connsiteX170" fmla="*/ 854121 w 5152291"/>
                <a:gd name="connsiteY170" fmla="*/ 1143000 h 3952875"/>
                <a:gd name="connsiteX171" fmla="*/ 882696 w 5152291"/>
                <a:gd name="connsiteY171" fmla="*/ 1133475 h 3952875"/>
                <a:gd name="connsiteX172" fmla="*/ 920796 w 5152291"/>
                <a:gd name="connsiteY172" fmla="*/ 1123950 h 3952875"/>
                <a:gd name="connsiteX173" fmla="*/ 987471 w 5152291"/>
                <a:gd name="connsiteY173" fmla="*/ 1104900 h 3952875"/>
                <a:gd name="connsiteX174" fmla="*/ 1054146 w 5152291"/>
                <a:gd name="connsiteY174" fmla="*/ 1076325 h 3952875"/>
                <a:gd name="connsiteX175" fmla="*/ 1101771 w 5152291"/>
                <a:gd name="connsiteY175" fmla="*/ 1057275 h 3952875"/>
                <a:gd name="connsiteX176" fmla="*/ 1158921 w 5152291"/>
                <a:gd name="connsiteY176" fmla="*/ 1047750 h 3952875"/>
                <a:gd name="connsiteX177" fmla="*/ 1206546 w 5152291"/>
                <a:gd name="connsiteY177" fmla="*/ 1038225 h 3952875"/>
                <a:gd name="connsiteX178" fmla="*/ 1263696 w 5152291"/>
                <a:gd name="connsiteY178" fmla="*/ 1019175 h 3952875"/>
                <a:gd name="connsiteX179" fmla="*/ 1292271 w 5152291"/>
                <a:gd name="connsiteY179" fmla="*/ 1009650 h 3952875"/>
                <a:gd name="connsiteX180" fmla="*/ 1358946 w 5152291"/>
                <a:gd name="connsiteY180" fmla="*/ 981075 h 3952875"/>
                <a:gd name="connsiteX181" fmla="*/ 1406571 w 5152291"/>
                <a:gd name="connsiteY181" fmla="*/ 962025 h 3952875"/>
                <a:gd name="connsiteX182" fmla="*/ 1473246 w 5152291"/>
                <a:gd name="connsiteY182" fmla="*/ 942975 h 3952875"/>
                <a:gd name="connsiteX183" fmla="*/ 1530396 w 5152291"/>
                <a:gd name="connsiteY183" fmla="*/ 904875 h 3952875"/>
                <a:gd name="connsiteX184" fmla="*/ 1568496 w 5152291"/>
                <a:gd name="connsiteY184" fmla="*/ 847725 h 3952875"/>
                <a:gd name="connsiteX185" fmla="*/ 1587546 w 5152291"/>
                <a:gd name="connsiteY185" fmla="*/ 790575 h 3952875"/>
                <a:gd name="connsiteX186" fmla="*/ 1625646 w 5152291"/>
                <a:gd name="connsiteY186" fmla="*/ 723900 h 3952875"/>
                <a:gd name="connsiteX187" fmla="*/ 1654221 w 5152291"/>
                <a:gd name="connsiteY187" fmla="*/ 647700 h 3952875"/>
                <a:gd name="connsiteX188" fmla="*/ 1682796 w 5152291"/>
                <a:gd name="connsiteY188" fmla="*/ 571500 h 3952875"/>
                <a:gd name="connsiteX189" fmla="*/ 1692321 w 5152291"/>
                <a:gd name="connsiteY189" fmla="*/ 533400 h 3952875"/>
                <a:gd name="connsiteX190" fmla="*/ 1730421 w 5152291"/>
                <a:gd name="connsiteY190" fmla="*/ 447675 h 3952875"/>
                <a:gd name="connsiteX191" fmla="*/ 1758996 w 5152291"/>
                <a:gd name="connsiteY191" fmla="*/ 342900 h 3952875"/>
                <a:gd name="connsiteX192" fmla="*/ 1787571 w 5152291"/>
                <a:gd name="connsiteY192" fmla="*/ 314325 h 3952875"/>
                <a:gd name="connsiteX193" fmla="*/ 1825671 w 5152291"/>
                <a:gd name="connsiteY193" fmla="*/ 266700 h 3952875"/>
                <a:gd name="connsiteX194" fmla="*/ 1863771 w 5152291"/>
                <a:gd name="connsiteY194" fmla="*/ 200025 h 3952875"/>
                <a:gd name="connsiteX195" fmla="*/ 1892346 w 5152291"/>
                <a:gd name="connsiteY195" fmla="*/ 171450 h 3952875"/>
                <a:gd name="connsiteX196" fmla="*/ 1920921 w 5152291"/>
                <a:gd name="connsiteY196" fmla="*/ 161925 h 3952875"/>
                <a:gd name="connsiteX197" fmla="*/ 1949496 w 5152291"/>
                <a:gd name="connsiteY197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244896 w 5152291"/>
                <a:gd name="connsiteY87" fmla="*/ 3305175 h 3952875"/>
                <a:gd name="connsiteX88" fmla="*/ 3197271 w 5152291"/>
                <a:gd name="connsiteY88" fmla="*/ 3352800 h 3952875"/>
                <a:gd name="connsiteX89" fmla="*/ 3149646 w 5152291"/>
                <a:gd name="connsiteY89" fmla="*/ 3400425 h 3952875"/>
                <a:gd name="connsiteX90" fmla="*/ 3111546 w 5152291"/>
                <a:gd name="connsiteY90" fmla="*/ 3457575 h 3952875"/>
                <a:gd name="connsiteX91" fmla="*/ 3102021 w 5152291"/>
                <a:gd name="connsiteY91" fmla="*/ 3486150 h 3952875"/>
                <a:gd name="connsiteX92" fmla="*/ 3063921 w 5152291"/>
                <a:gd name="connsiteY92" fmla="*/ 3524250 h 3952875"/>
                <a:gd name="connsiteX93" fmla="*/ 3025821 w 5152291"/>
                <a:gd name="connsiteY93" fmla="*/ 3581400 h 3952875"/>
                <a:gd name="connsiteX94" fmla="*/ 2949621 w 5152291"/>
                <a:gd name="connsiteY94" fmla="*/ 3667125 h 3952875"/>
                <a:gd name="connsiteX95" fmla="*/ 2873421 w 5152291"/>
                <a:gd name="connsiteY95" fmla="*/ 3686175 h 3952875"/>
                <a:gd name="connsiteX96" fmla="*/ 2844846 w 5152291"/>
                <a:gd name="connsiteY96" fmla="*/ 3695700 h 3952875"/>
                <a:gd name="connsiteX97" fmla="*/ 4708354 w 5152291"/>
                <a:gd name="connsiteY97" fmla="*/ 3071742 h 3952875"/>
                <a:gd name="connsiteX98" fmla="*/ 3834129 w 5152291"/>
                <a:gd name="connsiteY98" fmla="*/ 3667282 h 3952875"/>
                <a:gd name="connsiteX99" fmla="*/ 2425746 w 5152291"/>
                <a:gd name="connsiteY99" fmla="*/ 3762375 h 3952875"/>
                <a:gd name="connsiteX100" fmla="*/ 2349546 w 5152291"/>
                <a:gd name="connsiteY100" fmla="*/ 3790950 h 3952875"/>
                <a:gd name="connsiteX101" fmla="*/ 2311446 w 5152291"/>
                <a:gd name="connsiteY101" fmla="*/ 3800475 h 3952875"/>
                <a:gd name="connsiteX102" fmla="*/ 2206671 w 5152291"/>
                <a:gd name="connsiteY102" fmla="*/ 3819525 h 3952875"/>
                <a:gd name="connsiteX103" fmla="*/ 2159046 w 5152291"/>
                <a:gd name="connsiteY103" fmla="*/ 3838575 h 3952875"/>
                <a:gd name="connsiteX104" fmla="*/ 2025696 w 5152291"/>
                <a:gd name="connsiteY104" fmla="*/ 3867150 h 3952875"/>
                <a:gd name="connsiteX105" fmla="*/ 1968546 w 5152291"/>
                <a:gd name="connsiteY105" fmla="*/ 3886200 h 3952875"/>
                <a:gd name="connsiteX106" fmla="*/ 1882821 w 5152291"/>
                <a:gd name="connsiteY106" fmla="*/ 3914775 h 3952875"/>
                <a:gd name="connsiteX107" fmla="*/ 1854246 w 5152291"/>
                <a:gd name="connsiteY107" fmla="*/ 3924300 h 3952875"/>
                <a:gd name="connsiteX108" fmla="*/ 1816146 w 5152291"/>
                <a:gd name="connsiteY108" fmla="*/ 3933825 h 3952875"/>
                <a:gd name="connsiteX109" fmla="*/ 1711371 w 5152291"/>
                <a:gd name="connsiteY109" fmla="*/ 3952875 h 3952875"/>
                <a:gd name="connsiteX110" fmla="*/ 1377996 w 5152291"/>
                <a:gd name="connsiteY110" fmla="*/ 3943350 h 3952875"/>
                <a:gd name="connsiteX111" fmla="*/ 1320846 w 5152291"/>
                <a:gd name="connsiteY111" fmla="*/ 3933825 h 3952875"/>
                <a:gd name="connsiteX112" fmla="*/ 1244646 w 5152291"/>
                <a:gd name="connsiteY112" fmla="*/ 3924300 h 3952875"/>
                <a:gd name="connsiteX113" fmla="*/ 1206546 w 5152291"/>
                <a:gd name="connsiteY113" fmla="*/ 3914775 h 3952875"/>
                <a:gd name="connsiteX114" fmla="*/ 1158921 w 5152291"/>
                <a:gd name="connsiteY114" fmla="*/ 3905250 h 3952875"/>
                <a:gd name="connsiteX115" fmla="*/ 1130346 w 5152291"/>
                <a:gd name="connsiteY115" fmla="*/ 3895725 h 3952875"/>
                <a:gd name="connsiteX116" fmla="*/ 1044621 w 5152291"/>
                <a:gd name="connsiteY116" fmla="*/ 3876675 h 3952875"/>
                <a:gd name="connsiteX117" fmla="*/ 987471 w 5152291"/>
                <a:gd name="connsiteY117" fmla="*/ 3848100 h 3952875"/>
                <a:gd name="connsiteX118" fmla="*/ 920796 w 5152291"/>
                <a:gd name="connsiteY118" fmla="*/ 3829050 h 3952875"/>
                <a:gd name="connsiteX119" fmla="*/ 806496 w 5152291"/>
                <a:gd name="connsiteY119" fmla="*/ 3810000 h 3952875"/>
                <a:gd name="connsiteX120" fmla="*/ 711246 w 5152291"/>
                <a:gd name="connsiteY120" fmla="*/ 3781425 h 3952875"/>
                <a:gd name="connsiteX121" fmla="*/ 682671 w 5152291"/>
                <a:gd name="connsiteY121" fmla="*/ 3762375 h 3952875"/>
                <a:gd name="connsiteX122" fmla="*/ 635046 w 5152291"/>
                <a:gd name="connsiteY122" fmla="*/ 3714750 h 3952875"/>
                <a:gd name="connsiteX123" fmla="*/ 615996 w 5152291"/>
                <a:gd name="connsiteY123" fmla="*/ 3686175 h 3952875"/>
                <a:gd name="connsiteX124" fmla="*/ 587421 w 5152291"/>
                <a:gd name="connsiteY124" fmla="*/ 3667125 h 3952875"/>
                <a:gd name="connsiteX125" fmla="*/ 520746 w 5152291"/>
                <a:gd name="connsiteY125" fmla="*/ 3590925 h 3952875"/>
                <a:gd name="connsiteX126" fmla="*/ 482646 w 5152291"/>
                <a:gd name="connsiteY126" fmla="*/ 3552825 h 3952875"/>
                <a:gd name="connsiteX127" fmla="*/ 435021 w 5152291"/>
                <a:gd name="connsiteY127" fmla="*/ 3514725 h 3952875"/>
                <a:gd name="connsiteX128" fmla="*/ 396921 w 5152291"/>
                <a:gd name="connsiteY128" fmla="*/ 3457575 h 3952875"/>
                <a:gd name="connsiteX129" fmla="*/ 330246 w 5152291"/>
                <a:gd name="connsiteY129" fmla="*/ 3400425 h 3952875"/>
                <a:gd name="connsiteX130" fmla="*/ 263571 w 5152291"/>
                <a:gd name="connsiteY130" fmla="*/ 3314700 h 3952875"/>
                <a:gd name="connsiteX131" fmla="*/ 234996 w 5152291"/>
                <a:gd name="connsiteY131" fmla="*/ 3257550 h 3952875"/>
                <a:gd name="connsiteX132" fmla="*/ 206421 w 5152291"/>
                <a:gd name="connsiteY132" fmla="*/ 3228975 h 3952875"/>
                <a:gd name="connsiteX133" fmla="*/ 168321 w 5152291"/>
                <a:gd name="connsiteY133" fmla="*/ 3171825 h 3952875"/>
                <a:gd name="connsiteX134" fmla="*/ 158796 w 5152291"/>
                <a:gd name="connsiteY134" fmla="*/ 3143250 h 3952875"/>
                <a:gd name="connsiteX135" fmla="*/ 130221 w 5152291"/>
                <a:gd name="connsiteY135" fmla="*/ 3133725 h 3952875"/>
                <a:gd name="connsiteX136" fmla="*/ 111171 w 5152291"/>
                <a:gd name="connsiteY136" fmla="*/ 3076575 h 3952875"/>
                <a:gd name="connsiteX137" fmla="*/ 101646 w 5152291"/>
                <a:gd name="connsiteY137" fmla="*/ 3048000 h 3952875"/>
                <a:gd name="connsiteX138" fmla="*/ 82596 w 5152291"/>
                <a:gd name="connsiteY138" fmla="*/ 3019425 h 3952875"/>
                <a:gd name="connsiteX139" fmla="*/ 54021 w 5152291"/>
                <a:gd name="connsiteY139" fmla="*/ 2924175 h 3952875"/>
                <a:gd name="connsiteX140" fmla="*/ 54 w 5152291"/>
                <a:gd name="connsiteY140" fmla="*/ 2522971 h 3952875"/>
                <a:gd name="connsiteX141" fmla="*/ 43921 w 5152291"/>
                <a:gd name="connsiteY141" fmla="*/ 2257970 h 3952875"/>
                <a:gd name="connsiteX142" fmla="*/ 92121 w 5152291"/>
                <a:gd name="connsiteY142" fmla="*/ 2105025 h 3952875"/>
                <a:gd name="connsiteX143" fmla="*/ 101646 w 5152291"/>
                <a:gd name="connsiteY143" fmla="*/ 2066925 h 3952875"/>
                <a:gd name="connsiteX144" fmla="*/ 139746 w 5152291"/>
                <a:gd name="connsiteY144" fmla="*/ 1990725 h 3952875"/>
                <a:gd name="connsiteX145" fmla="*/ 149271 w 5152291"/>
                <a:gd name="connsiteY145" fmla="*/ 1962150 h 3952875"/>
                <a:gd name="connsiteX146" fmla="*/ 168321 w 5152291"/>
                <a:gd name="connsiteY146" fmla="*/ 1933575 h 3952875"/>
                <a:gd name="connsiteX147" fmla="*/ 177846 w 5152291"/>
                <a:gd name="connsiteY147" fmla="*/ 1905000 h 3952875"/>
                <a:gd name="connsiteX148" fmla="*/ 196896 w 5152291"/>
                <a:gd name="connsiteY148" fmla="*/ 1866900 h 3952875"/>
                <a:gd name="connsiteX149" fmla="*/ 206421 w 5152291"/>
                <a:gd name="connsiteY149" fmla="*/ 1838325 h 3952875"/>
                <a:gd name="connsiteX150" fmla="*/ 225471 w 5152291"/>
                <a:gd name="connsiteY150" fmla="*/ 1800225 h 3952875"/>
                <a:gd name="connsiteX151" fmla="*/ 234996 w 5152291"/>
                <a:gd name="connsiteY151" fmla="*/ 1762125 h 3952875"/>
                <a:gd name="connsiteX152" fmla="*/ 263571 w 5152291"/>
                <a:gd name="connsiteY152" fmla="*/ 1685925 h 3952875"/>
                <a:gd name="connsiteX153" fmla="*/ 273096 w 5152291"/>
                <a:gd name="connsiteY153" fmla="*/ 1647825 h 3952875"/>
                <a:gd name="connsiteX154" fmla="*/ 292146 w 5152291"/>
                <a:gd name="connsiteY154" fmla="*/ 1609725 h 3952875"/>
                <a:gd name="connsiteX155" fmla="*/ 301671 w 5152291"/>
                <a:gd name="connsiteY155" fmla="*/ 1581150 h 3952875"/>
                <a:gd name="connsiteX156" fmla="*/ 320721 w 5152291"/>
                <a:gd name="connsiteY156" fmla="*/ 1504950 h 3952875"/>
                <a:gd name="connsiteX157" fmla="*/ 339771 w 5152291"/>
                <a:gd name="connsiteY157" fmla="*/ 1476375 h 3952875"/>
                <a:gd name="connsiteX158" fmla="*/ 349296 w 5152291"/>
                <a:gd name="connsiteY158" fmla="*/ 1447800 h 3952875"/>
                <a:gd name="connsiteX159" fmla="*/ 377871 w 5152291"/>
                <a:gd name="connsiteY159" fmla="*/ 1438275 h 3952875"/>
                <a:gd name="connsiteX160" fmla="*/ 406446 w 5152291"/>
                <a:gd name="connsiteY160" fmla="*/ 1400175 h 3952875"/>
                <a:gd name="connsiteX161" fmla="*/ 463596 w 5152291"/>
                <a:gd name="connsiteY161" fmla="*/ 1362075 h 3952875"/>
                <a:gd name="connsiteX162" fmla="*/ 539796 w 5152291"/>
                <a:gd name="connsiteY162" fmla="*/ 1295400 h 3952875"/>
                <a:gd name="connsiteX163" fmla="*/ 568371 w 5152291"/>
                <a:gd name="connsiteY163" fmla="*/ 1285875 h 3952875"/>
                <a:gd name="connsiteX164" fmla="*/ 625521 w 5152291"/>
                <a:gd name="connsiteY164" fmla="*/ 1247775 h 3952875"/>
                <a:gd name="connsiteX165" fmla="*/ 654096 w 5152291"/>
                <a:gd name="connsiteY165" fmla="*/ 1238250 h 3952875"/>
                <a:gd name="connsiteX166" fmla="*/ 711246 w 5152291"/>
                <a:gd name="connsiteY166" fmla="*/ 1200150 h 3952875"/>
                <a:gd name="connsiteX167" fmla="*/ 739821 w 5152291"/>
                <a:gd name="connsiteY167" fmla="*/ 1181100 h 3952875"/>
                <a:gd name="connsiteX168" fmla="*/ 777921 w 5152291"/>
                <a:gd name="connsiteY168" fmla="*/ 1162050 h 3952875"/>
                <a:gd name="connsiteX169" fmla="*/ 854121 w 5152291"/>
                <a:gd name="connsiteY169" fmla="*/ 1143000 h 3952875"/>
                <a:gd name="connsiteX170" fmla="*/ 882696 w 5152291"/>
                <a:gd name="connsiteY170" fmla="*/ 1133475 h 3952875"/>
                <a:gd name="connsiteX171" fmla="*/ 920796 w 5152291"/>
                <a:gd name="connsiteY171" fmla="*/ 1123950 h 3952875"/>
                <a:gd name="connsiteX172" fmla="*/ 987471 w 5152291"/>
                <a:gd name="connsiteY172" fmla="*/ 1104900 h 3952875"/>
                <a:gd name="connsiteX173" fmla="*/ 1054146 w 5152291"/>
                <a:gd name="connsiteY173" fmla="*/ 1076325 h 3952875"/>
                <a:gd name="connsiteX174" fmla="*/ 1101771 w 5152291"/>
                <a:gd name="connsiteY174" fmla="*/ 1057275 h 3952875"/>
                <a:gd name="connsiteX175" fmla="*/ 1158921 w 5152291"/>
                <a:gd name="connsiteY175" fmla="*/ 1047750 h 3952875"/>
                <a:gd name="connsiteX176" fmla="*/ 1206546 w 5152291"/>
                <a:gd name="connsiteY176" fmla="*/ 1038225 h 3952875"/>
                <a:gd name="connsiteX177" fmla="*/ 1263696 w 5152291"/>
                <a:gd name="connsiteY177" fmla="*/ 1019175 h 3952875"/>
                <a:gd name="connsiteX178" fmla="*/ 1292271 w 5152291"/>
                <a:gd name="connsiteY178" fmla="*/ 1009650 h 3952875"/>
                <a:gd name="connsiteX179" fmla="*/ 1358946 w 5152291"/>
                <a:gd name="connsiteY179" fmla="*/ 981075 h 3952875"/>
                <a:gd name="connsiteX180" fmla="*/ 1406571 w 5152291"/>
                <a:gd name="connsiteY180" fmla="*/ 962025 h 3952875"/>
                <a:gd name="connsiteX181" fmla="*/ 1473246 w 5152291"/>
                <a:gd name="connsiteY181" fmla="*/ 942975 h 3952875"/>
                <a:gd name="connsiteX182" fmla="*/ 1530396 w 5152291"/>
                <a:gd name="connsiteY182" fmla="*/ 904875 h 3952875"/>
                <a:gd name="connsiteX183" fmla="*/ 1568496 w 5152291"/>
                <a:gd name="connsiteY183" fmla="*/ 847725 h 3952875"/>
                <a:gd name="connsiteX184" fmla="*/ 1587546 w 5152291"/>
                <a:gd name="connsiteY184" fmla="*/ 790575 h 3952875"/>
                <a:gd name="connsiteX185" fmla="*/ 1625646 w 5152291"/>
                <a:gd name="connsiteY185" fmla="*/ 723900 h 3952875"/>
                <a:gd name="connsiteX186" fmla="*/ 1654221 w 5152291"/>
                <a:gd name="connsiteY186" fmla="*/ 647700 h 3952875"/>
                <a:gd name="connsiteX187" fmla="*/ 1682796 w 5152291"/>
                <a:gd name="connsiteY187" fmla="*/ 571500 h 3952875"/>
                <a:gd name="connsiteX188" fmla="*/ 1692321 w 5152291"/>
                <a:gd name="connsiteY188" fmla="*/ 533400 h 3952875"/>
                <a:gd name="connsiteX189" fmla="*/ 1730421 w 5152291"/>
                <a:gd name="connsiteY189" fmla="*/ 447675 h 3952875"/>
                <a:gd name="connsiteX190" fmla="*/ 1758996 w 5152291"/>
                <a:gd name="connsiteY190" fmla="*/ 342900 h 3952875"/>
                <a:gd name="connsiteX191" fmla="*/ 1787571 w 5152291"/>
                <a:gd name="connsiteY191" fmla="*/ 314325 h 3952875"/>
                <a:gd name="connsiteX192" fmla="*/ 1825671 w 5152291"/>
                <a:gd name="connsiteY192" fmla="*/ 266700 h 3952875"/>
                <a:gd name="connsiteX193" fmla="*/ 1863771 w 5152291"/>
                <a:gd name="connsiteY193" fmla="*/ 200025 h 3952875"/>
                <a:gd name="connsiteX194" fmla="*/ 1892346 w 5152291"/>
                <a:gd name="connsiteY194" fmla="*/ 171450 h 3952875"/>
                <a:gd name="connsiteX195" fmla="*/ 1920921 w 5152291"/>
                <a:gd name="connsiteY195" fmla="*/ 161925 h 3952875"/>
                <a:gd name="connsiteX196" fmla="*/ 1949496 w 5152291"/>
                <a:gd name="connsiteY196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97271 w 5152291"/>
                <a:gd name="connsiteY87" fmla="*/ 3352800 h 3952875"/>
                <a:gd name="connsiteX88" fmla="*/ 3149646 w 5152291"/>
                <a:gd name="connsiteY88" fmla="*/ 3400425 h 3952875"/>
                <a:gd name="connsiteX89" fmla="*/ 3111546 w 5152291"/>
                <a:gd name="connsiteY89" fmla="*/ 3457575 h 3952875"/>
                <a:gd name="connsiteX90" fmla="*/ 3102021 w 5152291"/>
                <a:gd name="connsiteY90" fmla="*/ 3486150 h 3952875"/>
                <a:gd name="connsiteX91" fmla="*/ 3063921 w 5152291"/>
                <a:gd name="connsiteY91" fmla="*/ 3524250 h 3952875"/>
                <a:gd name="connsiteX92" fmla="*/ 3025821 w 5152291"/>
                <a:gd name="connsiteY92" fmla="*/ 3581400 h 3952875"/>
                <a:gd name="connsiteX93" fmla="*/ 2949621 w 5152291"/>
                <a:gd name="connsiteY93" fmla="*/ 3667125 h 3952875"/>
                <a:gd name="connsiteX94" fmla="*/ 2873421 w 5152291"/>
                <a:gd name="connsiteY94" fmla="*/ 3686175 h 3952875"/>
                <a:gd name="connsiteX95" fmla="*/ 2844846 w 5152291"/>
                <a:gd name="connsiteY95" fmla="*/ 3695700 h 3952875"/>
                <a:gd name="connsiteX96" fmla="*/ 4708354 w 5152291"/>
                <a:gd name="connsiteY96" fmla="*/ 3071742 h 3952875"/>
                <a:gd name="connsiteX97" fmla="*/ 3834129 w 5152291"/>
                <a:gd name="connsiteY97" fmla="*/ 3667282 h 3952875"/>
                <a:gd name="connsiteX98" fmla="*/ 2425746 w 5152291"/>
                <a:gd name="connsiteY98" fmla="*/ 3762375 h 3952875"/>
                <a:gd name="connsiteX99" fmla="*/ 2349546 w 5152291"/>
                <a:gd name="connsiteY99" fmla="*/ 3790950 h 3952875"/>
                <a:gd name="connsiteX100" fmla="*/ 2311446 w 5152291"/>
                <a:gd name="connsiteY100" fmla="*/ 3800475 h 3952875"/>
                <a:gd name="connsiteX101" fmla="*/ 2206671 w 5152291"/>
                <a:gd name="connsiteY101" fmla="*/ 3819525 h 3952875"/>
                <a:gd name="connsiteX102" fmla="*/ 2159046 w 5152291"/>
                <a:gd name="connsiteY102" fmla="*/ 3838575 h 3952875"/>
                <a:gd name="connsiteX103" fmla="*/ 2025696 w 5152291"/>
                <a:gd name="connsiteY103" fmla="*/ 3867150 h 3952875"/>
                <a:gd name="connsiteX104" fmla="*/ 1968546 w 5152291"/>
                <a:gd name="connsiteY104" fmla="*/ 3886200 h 3952875"/>
                <a:gd name="connsiteX105" fmla="*/ 1882821 w 5152291"/>
                <a:gd name="connsiteY105" fmla="*/ 3914775 h 3952875"/>
                <a:gd name="connsiteX106" fmla="*/ 1854246 w 5152291"/>
                <a:gd name="connsiteY106" fmla="*/ 3924300 h 3952875"/>
                <a:gd name="connsiteX107" fmla="*/ 1816146 w 5152291"/>
                <a:gd name="connsiteY107" fmla="*/ 3933825 h 3952875"/>
                <a:gd name="connsiteX108" fmla="*/ 1711371 w 5152291"/>
                <a:gd name="connsiteY108" fmla="*/ 3952875 h 3952875"/>
                <a:gd name="connsiteX109" fmla="*/ 1377996 w 5152291"/>
                <a:gd name="connsiteY109" fmla="*/ 3943350 h 3952875"/>
                <a:gd name="connsiteX110" fmla="*/ 1320846 w 5152291"/>
                <a:gd name="connsiteY110" fmla="*/ 3933825 h 3952875"/>
                <a:gd name="connsiteX111" fmla="*/ 1244646 w 5152291"/>
                <a:gd name="connsiteY111" fmla="*/ 3924300 h 3952875"/>
                <a:gd name="connsiteX112" fmla="*/ 1206546 w 5152291"/>
                <a:gd name="connsiteY112" fmla="*/ 3914775 h 3952875"/>
                <a:gd name="connsiteX113" fmla="*/ 1158921 w 5152291"/>
                <a:gd name="connsiteY113" fmla="*/ 3905250 h 3952875"/>
                <a:gd name="connsiteX114" fmla="*/ 1130346 w 5152291"/>
                <a:gd name="connsiteY114" fmla="*/ 3895725 h 3952875"/>
                <a:gd name="connsiteX115" fmla="*/ 1044621 w 5152291"/>
                <a:gd name="connsiteY115" fmla="*/ 3876675 h 3952875"/>
                <a:gd name="connsiteX116" fmla="*/ 987471 w 5152291"/>
                <a:gd name="connsiteY116" fmla="*/ 3848100 h 3952875"/>
                <a:gd name="connsiteX117" fmla="*/ 920796 w 5152291"/>
                <a:gd name="connsiteY117" fmla="*/ 3829050 h 3952875"/>
                <a:gd name="connsiteX118" fmla="*/ 806496 w 5152291"/>
                <a:gd name="connsiteY118" fmla="*/ 3810000 h 3952875"/>
                <a:gd name="connsiteX119" fmla="*/ 711246 w 5152291"/>
                <a:gd name="connsiteY119" fmla="*/ 3781425 h 3952875"/>
                <a:gd name="connsiteX120" fmla="*/ 682671 w 5152291"/>
                <a:gd name="connsiteY120" fmla="*/ 3762375 h 3952875"/>
                <a:gd name="connsiteX121" fmla="*/ 635046 w 5152291"/>
                <a:gd name="connsiteY121" fmla="*/ 3714750 h 3952875"/>
                <a:gd name="connsiteX122" fmla="*/ 615996 w 5152291"/>
                <a:gd name="connsiteY122" fmla="*/ 3686175 h 3952875"/>
                <a:gd name="connsiteX123" fmla="*/ 587421 w 5152291"/>
                <a:gd name="connsiteY123" fmla="*/ 3667125 h 3952875"/>
                <a:gd name="connsiteX124" fmla="*/ 520746 w 5152291"/>
                <a:gd name="connsiteY124" fmla="*/ 3590925 h 3952875"/>
                <a:gd name="connsiteX125" fmla="*/ 482646 w 5152291"/>
                <a:gd name="connsiteY125" fmla="*/ 3552825 h 3952875"/>
                <a:gd name="connsiteX126" fmla="*/ 435021 w 5152291"/>
                <a:gd name="connsiteY126" fmla="*/ 3514725 h 3952875"/>
                <a:gd name="connsiteX127" fmla="*/ 396921 w 5152291"/>
                <a:gd name="connsiteY127" fmla="*/ 3457575 h 3952875"/>
                <a:gd name="connsiteX128" fmla="*/ 330246 w 5152291"/>
                <a:gd name="connsiteY128" fmla="*/ 3400425 h 3952875"/>
                <a:gd name="connsiteX129" fmla="*/ 263571 w 5152291"/>
                <a:gd name="connsiteY129" fmla="*/ 3314700 h 3952875"/>
                <a:gd name="connsiteX130" fmla="*/ 234996 w 5152291"/>
                <a:gd name="connsiteY130" fmla="*/ 3257550 h 3952875"/>
                <a:gd name="connsiteX131" fmla="*/ 206421 w 5152291"/>
                <a:gd name="connsiteY131" fmla="*/ 3228975 h 3952875"/>
                <a:gd name="connsiteX132" fmla="*/ 168321 w 5152291"/>
                <a:gd name="connsiteY132" fmla="*/ 3171825 h 3952875"/>
                <a:gd name="connsiteX133" fmla="*/ 158796 w 5152291"/>
                <a:gd name="connsiteY133" fmla="*/ 3143250 h 3952875"/>
                <a:gd name="connsiteX134" fmla="*/ 130221 w 5152291"/>
                <a:gd name="connsiteY134" fmla="*/ 3133725 h 3952875"/>
                <a:gd name="connsiteX135" fmla="*/ 111171 w 5152291"/>
                <a:gd name="connsiteY135" fmla="*/ 3076575 h 3952875"/>
                <a:gd name="connsiteX136" fmla="*/ 101646 w 5152291"/>
                <a:gd name="connsiteY136" fmla="*/ 3048000 h 3952875"/>
                <a:gd name="connsiteX137" fmla="*/ 82596 w 5152291"/>
                <a:gd name="connsiteY137" fmla="*/ 3019425 h 3952875"/>
                <a:gd name="connsiteX138" fmla="*/ 54021 w 5152291"/>
                <a:gd name="connsiteY138" fmla="*/ 2924175 h 3952875"/>
                <a:gd name="connsiteX139" fmla="*/ 54 w 5152291"/>
                <a:gd name="connsiteY139" fmla="*/ 2522971 h 3952875"/>
                <a:gd name="connsiteX140" fmla="*/ 43921 w 5152291"/>
                <a:gd name="connsiteY140" fmla="*/ 2257970 h 3952875"/>
                <a:gd name="connsiteX141" fmla="*/ 92121 w 5152291"/>
                <a:gd name="connsiteY141" fmla="*/ 2105025 h 3952875"/>
                <a:gd name="connsiteX142" fmla="*/ 101646 w 5152291"/>
                <a:gd name="connsiteY142" fmla="*/ 2066925 h 3952875"/>
                <a:gd name="connsiteX143" fmla="*/ 139746 w 5152291"/>
                <a:gd name="connsiteY143" fmla="*/ 1990725 h 3952875"/>
                <a:gd name="connsiteX144" fmla="*/ 149271 w 5152291"/>
                <a:gd name="connsiteY144" fmla="*/ 1962150 h 3952875"/>
                <a:gd name="connsiteX145" fmla="*/ 168321 w 5152291"/>
                <a:gd name="connsiteY145" fmla="*/ 1933575 h 3952875"/>
                <a:gd name="connsiteX146" fmla="*/ 177846 w 5152291"/>
                <a:gd name="connsiteY146" fmla="*/ 1905000 h 3952875"/>
                <a:gd name="connsiteX147" fmla="*/ 196896 w 5152291"/>
                <a:gd name="connsiteY147" fmla="*/ 1866900 h 3952875"/>
                <a:gd name="connsiteX148" fmla="*/ 206421 w 5152291"/>
                <a:gd name="connsiteY148" fmla="*/ 1838325 h 3952875"/>
                <a:gd name="connsiteX149" fmla="*/ 225471 w 5152291"/>
                <a:gd name="connsiteY149" fmla="*/ 1800225 h 3952875"/>
                <a:gd name="connsiteX150" fmla="*/ 234996 w 5152291"/>
                <a:gd name="connsiteY150" fmla="*/ 1762125 h 3952875"/>
                <a:gd name="connsiteX151" fmla="*/ 263571 w 5152291"/>
                <a:gd name="connsiteY151" fmla="*/ 1685925 h 3952875"/>
                <a:gd name="connsiteX152" fmla="*/ 273096 w 5152291"/>
                <a:gd name="connsiteY152" fmla="*/ 1647825 h 3952875"/>
                <a:gd name="connsiteX153" fmla="*/ 292146 w 5152291"/>
                <a:gd name="connsiteY153" fmla="*/ 1609725 h 3952875"/>
                <a:gd name="connsiteX154" fmla="*/ 301671 w 5152291"/>
                <a:gd name="connsiteY154" fmla="*/ 1581150 h 3952875"/>
                <a:gd name="connsiteX155" fmla="*/ 320721 w 5152291"/>
                <a:gd name="connsiteY155" fmla="*/ 1504950 h 3952875"/>
                <a:gd name="connsiteX156" fmla="*/ 339771 w 5152291"/>
                <a:gd name="connsiteY156" fmla="*/ 1476375 h 3952875"/>
                <a:gd name="connsiteX157" fmla="*/ 349296 w 5152291"/>
                <a:gd name="connsiteY157" fmla="*/ 1447800 h 3952875"/>
                <a:gd name="connsiteX158" fmla="*/ 377871 w 5152291"/>
                <a:gd name="connsiteY158" fmla="*/ 1438275 h 3952875"/>
                <a:gd name="connsiteX159" fmla="*/ 406446 w 5152291"/>
                <a:gd name="connsiteY159" fmla="*/ 1400175 h 3952875"/>
                <a:gd name="connsiteX160" fmla="*/ 463596 w 5152291"/>
                <a:gd name="connsiteY160" fmla="*/ 1362075 h 3952875"/>
                <a:gd name="connsiteX161" fmla="*/ 539796 w 5152291"/>
                <a:gd name="connsiteY161" fmla="*/ 1295400 h 3952875"/>
                <a:gd name="connsiteX162" fmla="*/ 568371 w 5152291"/>
                <a:gd name="connsiteY162" fmla="*/ 1285875 h 3952875"/>
                <a:gd name="connsiteX163" fmla="*/ 625521 w 5152291"/>
                <a:gd name="connsiteY163" fmla="*/ 1247775 h 3952875"/>
                <a:gd name="connsiteX164" fmla="*/ 654096 w 5152291"/>
                <a:gd name="connsiteY164" fmla="*/ 1238250 h 3952875"/>
                <a:gd name="connsiteX165" fmla="*/ 711246 w 5152291"/>
                <a:gd name="connsiteY165" fmla="*/ 1200150 h 3952875"/>
                <a:gd name="connsiteX166" fmla="*/ 739821 w 5152291"/>
                <a:gd name="connsiteY166" fmla="*/ 1181100 h 3952875"/>
                <a:gd name="connsiteX167" fmla="*/ 777921 w 5152291"/>
                <a:gd name="connsiteY167" fmla="*/ 1162050 h 3952875"/>
                <a:gd name="connsiteX168" fmla="*/ 854121 w 5152291"/>
                <a:gd name="connsiteY168" fmla="*/ 1143000 h 3952875"/>
                <a:gd name="connsiteX169" fmla="*/ 882696 w 5152291"/>
                <a:gd name="connsiteY169" fmla="*/ 1133475 h 3952875"/>
                <a:gd name="connsiteX170" fmla="*/ 920796 w 5152291"/>
                <a:gd name="connsiteY170" fmla="*/ 1123950 h 3952875"/>
                <a:gd name="connsiteX171" fmla="*/ 987471 w 5152291"/>
                <a:gd name="connsiteY171" fmla="*/ 1104900 h 3952875"/>
                <a:gd name="connsiteX172" fmla="*/ 1054146 w 5152291"/>
                <a:gd name="connsiteY172" fmla="*/ 1076325 h 3952875"/>
                <a:gd name="connsiteX173" fmla="*/ 1101771 w 5152291"/>
                <a:gd name="connsiteY173" fmla="*/ 1057275 h 3952875"/>
                <a:gd name="connsiteX174" fmla="*/ 1158921 w 5152291"/>
                <a:gd name="connsiteY174" fmla="*/ 1047750 h 3952875"/>
                <a:gd name="connsiteX175" fmla="*/ 1206546 w 5152291"/>
                <a:gd name="connsiteY175" fmla="*/ 1038225 h 3952875"/>
                <a:gd name="connsiteX176" fmla="*/ 1263696 w 5152291"/>
                <a:gd name="connsiteY176" fmla="*/ 1019175 h 3952875"/>
                <a:gd name="connsiteX177" fmla="*/ 1292271 w 5152291"/>
                <a:gd name="connsiteY177" fmla="*/ 1009650 h 3952875"/>
                <a:gd name="connsiteX178" fmla="*/ 1358946 w 5152291"/>
                <a:gd name="connsiteY178" fmla="*/ 981075 h 3952875"/>
                <a:gd name="connsiteX179" fmla="*/ 1406571 w 5152291"/>
                <a:gd name="connsiteY179" fmla="*/ 962025 h 3952875"/>
                <a:gd name="connsiteX180" fmla="*/ 1473246 w 5152291"/>
                <a:gd name="connsiteY180" fmla="*/ 942975 h 3952875"/>
                <a:gd name="connsiteX181" fmla="*/ 1530396 w 5152291"/>
                <a:gd name="connsiteY181" fmla="*/ 904875 h 3952875"/>
                <a:gd name="connsiteX182" fmla="*/ 1568496 w 5152291"/>
                <a:gd name="connsiteY182" fmla="*/ 847725 h 3952875"/>
                <a:gd name="connsiteX183" fmla="*/ 1587546 w 5152291"/>
                <a:gd name="connsiteY183" fmla="*/ 790575 h 3952875"/>
                <a:gd name="connsiteX184" fmla="*/ 1625646 w 5152291"/>
                <a:gd name="connsiteY184" fmla="*/ 723900 h 3952875"/>
                <a:gd name="connsiteX185" fmla="*/ 1654221 w 5152291"/>
                <a:gd name="connsiteY185" fmla="*/ 647700 h 3952875"/>
                <a:gd name="connsiteX186" fmla="*/ 1682796 w 5152291"/>
                <a:gd name="connsiteY186" fmla="*/ 571500 h 3952875"/>
                <a:gd name="connsiteX187" fmla="*/ 1692321 w 5152291"/>
                <a:gd name="connsiteY187" fmla="*/ 533400 h 3952875"/>
                <a:gd name="connsiteX188" fmla="*/ 1730421 w 5152291"/>
                <a:gd name="connsiteY188" fmla="*/ 447675 h 3952875"/>
                <a:gd name="connsiteX189" fmla="*/ 1758996 w 5152291"/>
                <a:gd name="connsiteY189" fmla="*/ 342900 h 3952875"/>
                <a:gd name="connsiteX190" fmla="*/ 1787571 w 5152291"/>
                <a:gd name="connsiteY190" fmla="*/ 314325 h 3952875"/>
                <a:gd name="connsiteX191" fmla="*/ 1825671 w 5152291"/>
                <a:gd name="connsiteY191" fmla="*/ 266700 h 3952875"/>
                <a:gd name="connsiteX192" fmla="*/ 1863771 w 5152291"/>
                <a:gd name="connsiteY192" fmla="*/ 200025 h 3952875"/>
                <a:gd name="connsiteX193" fmla="*/ 1892346 w 5152291"/>
                <a:gd name="connsiteY193" fmla="*/ 171450 h 3952875"/>
                <a:gd name="connsiteX194" fmla="*/ 1920921 w 5152291"/>
                <a:gd name="connsiteY194" fmla="*/ 161925 h 3952875"/>
                <a:gd name="connsiteX195" fmla="*/ 1949496 w 5152291"/>
                <a:gd name="connsiteY195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49646 w 5152291"/>
                <a:gd name="connsiteY87" fmla="*/ 3400425 h 3952875"/>
                <a:gd name="connsiteX88" fmla="*/ 3111546 w 5152291"/>
                <a:gd name="connsiteY88" fmla="*/ 3457575 h 3952875"/>
                <a:gd name="connsiteX89" fmla="*/ 3102021 w 5152291"/>
                <a:gd name="connsiteY89" fmla="*/ 3486150 h 3952875"/>
                <a:gd name="connsiteX90" fmla="*/ 3063921 w 5152291"/>
                <a:gd name="connsiteY90" fmla="*/ 3524250 h 3952875"/>
                <a:gd name="connsiteX91" fmla="*/ 3025821 w 5152291"/>
                <a:gd name="connsiteY91" fmla="*/ 3581400 h 3952875"/>
                <a:gd name="connsiteX92" fmla="*/ 2949621 w 5152291"/>
                <a:gd name="connsiteY92" fmla="*/ 3667125 h 3952875"/>
                <a:gd name="connsiteX93" fmla="*/ 2873421 w 5152291"/>
                <a:gd name="connsiteY93" fmla="*/ 3686175 h 3952875"/>
                <a:gd name="connsiteX94" fmla="*/ 2844846 w 5152291"/>
                <a:gd name="connsiteY94" fmla="*/ 3695700 h 3952875"/>
                <a:gd name="connsiteX95" fmla="*/ 4708354 w 5152291"/>
                <a:gd name="connsiteY95" fmla="*/ 3071742 h 3952875"/>
                <a:gd name="connsiteX96" fmla="*/ 3834129 w 5152291"/>
                <a:gd name="connsiteY96" fmla="*/ 3667282 h 3952875"/>
                <a:gd name="connsiteX97" fmla="*/ 2425746 w 5152291"/>
                <a:gd name="connsiteY97" fmla="*/ 3762375 h 3952875"/>
                <a:gd name="connsiteX98" fmla="*/ 2349546 w 5152291"/>
                <a:gd name="connsiteY98" fmla="*/ 3790950 h 3952875"/>
                <a:gd name="connsiteX99" fmla="*/ 2311446 w 5152291"/>
                <a:gd name="connsiteY99" fmla="*/ 3800475 h 3952875"/>
                <a:gd name="connsiteX100" fmla="*/ 2206671 w 5152291"/>
                <a:gd name="connsiteY100" fmla="*/ 3819525 h 3952875"/>
                <a:gd name="connsiteX101" fmla="*/ 2159046 w 5152291"/>
                <a:gd name="connsiteY101" fmla="*/ 3838575 h 3952875"/>
                <a:gd name="connsiteX102" fmla="*/ 2025696 w 5152291"/>
                <a:gd name="connsiteY102" fmla="*/ 3867150 h 3952875"/>
                <a:gd name="connsiteX103" fmla="*/ 1968546 w 5152291"/>
                <a:gd name="connsiteY103" fmla="*/ 3886200 h 3952875"/>
                <a:gd name="connsiteX104" fmla="*/ 1882821 w 5152291"/>
                <a:gd name="connsiteY104" fmla="*/ 3914775 h 3952875"/>
                <a:gd name="connsiteX105" fmla="*/ 1854246 w 5152291"/>
                <a:gd name="connsiteY105" fmla="*/ 3924300 h 3952875"/>
                <a:gd name="connsiteX106" fmla="*/ 1816146 w 5152291"/>
                <a:gd name="connsiteY106" fmla="*/ 3933825 h 3952875"/>
                <a:gd name="connsiteX107" fmla="*/ 1711371 w 5152291"/>
                <a:gd name="connsiteY107" fmla="*/ 3952875 h 3952875"/>
                <a:gd name="connsiteX108" fmla="*/ 1377996 w 5152291"/>
                <a:gd name="connsiteY108" fmla="*/ 3943350 h 3952875"/>
                <a:gd name="connsiteX109" fmla="*/ 1320846 w 5152291"/>
                <a:gd name="connsiteY109" fmla="*/ 3933825 h 3952875"/>
                <a:gd name="connsiteX110" fmla="*/ 1244646 w 5152291"/>
                <a:gd name="connsiteY110" fmla="*/ 3924300 h 3952875"/>
                <a:gd name="connsiteX111" fmla="*/ 1206546 w 5152291"/>
                <a:gd name="connsiteY111" fmla="*/ 3914775 h 3952875"/>
                <a:gd name="connsiteX112" fmla="*/ 1158921 w 5152291"/>
                <a:gd name="connsiteY112" fmla="*/ 3905250 h 3952875"/>
                <a:gd name="connsiteX113" fmla="*/ 1130346 w 5152291"/>
                <a:gd name="connsiteY113" fmla="*/ 3895725 h 3952875"/>
                <a:gd name="connsiteX114" fmla="*/ 1044621 w 5152291"/>
                <a:gd name="connsiteY114" fmla="*/ 3876675 h 3952875"/>
                <a:gd name="connsiteX115" fmla="*/ 987471 w 5152291"/>
                <a:gd name="connsiteY115" fmla="*/ 3848100 h 3952875"/>
                <a:gd name="connsiteX116" fmla="*/ 920796 w 5152291"/>
                <a:gd name="connsiteY116" fmla="*/ 3829050 h 3952875"/>
                <a:gd name="connsiteX117" fmla="*/ 806496 w 5152291"/>
                <a:gd name="connsiteY117" fmla="*/ 3810000 h 3952875"/>
                <a:gd name="connsiteX118" fmla="*/ 711246 w 5152291"/>
                <a:gd name="connsiteY118" fmla="*/ 3781425 h 3952875"/>
                <a:gd name="connsiteX119" fmla="*/ 682671 w 5152291"/>
                <a:gd name="connsiteY119" fmla="*/ 3762375 h 3952875"/>
                <a:gd name="connsiteX120" fmla="*/ 635046 w 5152291"/>
                <a:gd name="connsiteY120" fmla="*/ 3714750 h 3952875"/>
                <a:gd name="connsiteX121" fmla="*/ 615996 w 5152291"/>
                <a:gd name="connsiteY121" fmla="*/ 3686175 h 3952875"/>
                <a:gd name="connsiteX122" fmla="*/ 587421 w 5152291"/>
                <a:gd name="connsiteY122" fmla="*/ 3667125 h 3952875"/>
                <a:gd name="connsiteX123" fmla="*/ 520746 w 5152291"/>
                <a:gd name="connsiteY123" fmla="*/ 3590925 h 3952875"/>
                <a:gd name="connsiteX124" fmla="*/ 482646 w 5152291"/>
                <a:gd name="connsiteY124" fmla="*/ 3552825 h 3952875"/>
                <a:gd name="connsiteX125" fmla="*/ 435021 w 5152291"/>
                <a:gd name="connsiteY125" fmla="*/ 3514725 h 3952875"/>
                <a:gd name="connsiteX126" fmla="*/ 396921 w 5152291"/>
                <a:gd name="connsiteY126" fmla="*/ 3457575 h 3952875"/>
                <a:gd name="connsiteX127" fmla="*/ 330246 w 5152291"/>
                <a:gd name="connsiteY127" fmla="*/ 3400425 h 3952875"/>
                <a:gd name="connsiteX128" fmla="*/ 263571 w 5152291"/>
                <a:gd name="connsiteY128" fmla="*/ 3314700 h 3952875"/>
                <a:gd name="connsiteX129" fmla="*/ 234996 w 5152291"/>
                <a:gd name="connsiteY129" fmla="*/ 3257550 h 3952875"/>
                <a:gd name="connsiteX130" fmla="*/ 206421 w 5152291"/>
                <a:gd name="connsiteY130" fmla="*/ 3228975 h 3952875"/>
                <a:gd name="connsiteX131" fmla="*/ 168321 w 5152291"/>
                <a:gd name="connsiteY131" fmla="*/ 3171825 h 3952875"/>
                <a:gd name="connsiteX132" fmla="*/ 158796 w 5152291"/>
                <a:gd name="connsiteY132" fmla="*/ 3143250 h 3952875"/>
                <a:gd name="connsiteX133" fmla="*/ 130221 w 5152291"/>
                <a:gd name="connsiteY133" fmla="*/ 3133725 h 3952875"/>
                <a:gd name="connsiteX134" fmla="*/ 111171 w 5152291"/>
                <a:gd name="connsiteY134" fmla="*/ 3076575 h 3952875"/>
                <a:gd name="connsiteX135" fmla="*/ 101646 w 5152291"/>
                <a:gd name="connsiteY135" fmla="*/ 3048000 h 3952875"/>
                <a:gd name="connsiteX136" fmla="*/ 82596 w 5152291"/>
                <a:gd name="connsiteY136" fmla="*/ 3019425 h 3952875"/>
                <a:gd name="connsiteX137" fmla="*/ 54021 w 5152291"/>
                <a:gd name="connsiteY137" fmla="*/ 2924175 h 3952875"/>
                <a:gd name="connsiteX138" fmla="*/ 54 w 5152291"/>
                <a:gd name="connsiteY138" fmla="*/ 2522971 h 3952875"/>
                <a:gd name="connsiteX139" fmla="*/ 43921 w 5152291"/>
                <a:gd name="connsiteY139" fmla="*/ 2257970 h 3952875"/>
                <a:gd name="connsiteX140" fmla="*/ 92121 w 5152291"/>
                <a:gd name="connsiteY140" fmla="*/ 2105025 h 3952875"/>
                <a:gd name="connsiteX141" fmla="*/ 101646 w 5152291"/>
                <a:gd name="connsiteY141" fmla="*/ 2066925 h 3952875"/>
                <a:gd name="connsiteX142" fmla="*/ 139746 w 5152291"/>
                <a:gd name="connsiteY142" fmla="*/ 1990725 h 3952875"/>
                <a:gd name="connsiteX143" fmla="*/ 149271 w 5152291"/>
                <a:gd name="connsiteY143" fmla="*/ 1962150 h 3952875"/>
                <a:gd name="connsiteX144" fmla="*/ 168321 w 5152291"/>
                <a:gd name="connsiteY144" fmla="*/ 1933575 h 3952875"/>
                <a:gd name="connsiteX145" fmla="*/ 177846 w 5152291"/>
                <a:gd name="connsiteY145" fmla="*/ 1905000 h 3952875"/>
                <a:gd name="connsiteX146" fmla="*/ 196896 w 5152291"/>
                <a:gd name="connsiteY146" fmla="*/ 1866900 h 3952875"/>
                <a:gd name="connsiteX147" fmla="*/ 206421 w 5152291"/>
                <a:gd name="connsiteY147" fmla="*/ 1838325 h 3952875"/>
                <a:gd name="connsiteX148" fmla="*/ 225471 w 5152291"/>
                <a:gd name="connsiteY148" fmla="*/ 1800225 h 3952875"/>
                <a:gd name="connsiteX149" fmla="*/ 234996 w 5152291"/>
                <a:gd name="connsiteY149" fmla="*/ 1762125 h 3952875"/>
                <a:gd name="connsiteX150" fmla="*/ 263571 w 5152291"/>
                <a:gd name="connsiteY150" fmla="*/ 1685925 h 3952875"/>
                <a:gd name="connsiteX151" fmla="*/ 273096 w 5152291"/>
                <a:gd name="connsiteY151" fmla="*/ 1647825 h 3952875"/>
                <a:gd name="connsiteX152" fmla="*/ 292146 w 5152291"/>
                <a:gd name="connsiteY152" fmla="*/ 1609725 h 3952875"/>
                <a:gd name="connsiteX153" fmla="*/ 301671 w 5152291"/>
                <a:gd name="connsiteY153" fmla="*/ 1581150 h 3952875"/>
                <a:gd name="connsiteX154" fmla="*/ 320721 w 5152291"/>
                <a:gd name="connsiteY154" fmla="*/ 1504950 h 3952875"/>
                <a:gd name="connsiteX155" fmla="*/ 339771 w 5152291"/>
                <a:gd name="connsiteY155" fmla="*/ 1476375 h 3952875"/>
                <a:gd name="connsiteX156" fmla="*/ 349296 w 5152291"/>
                <a:gd name="connsiteY156" fmla="*/ 1447800 h 3952875"/>
                <a:gd name="connsiteX157" fmla="*/ 377871 w 5152291"/>
                <a:gd name="connsiteY157" fmla="*/ 1438275 h 3952875"/>
                <a:gd name="connsiteX158" fmla="*/ 406446 w 5152291"/>
                <a:gd name="connsiteY158" fmla="*/ 1400175 h 3952875"/>
                <a:gd name="connsiteX159" fmla="*/ 463596 w 5152291"/>
                <a:gd name="connsiteY159" fmla="*/ 1362075 h 3952875"/>
                <a:gd name="connsiteX160" fmla="*/ 539796 w 5152291"/>
                <a:gd name="connsiteY160" fmla="*/ 1295400 h 3952875"/>
                <a:gd name="connsiteX161" fmla="*/ 568371 w 5152291"/>
                <a:gd name="connsiteY161" fmla="*/ 1285875 h 3952875"/>
                <a:gd name="connsiteX162" fmla="*/ 625521 w 5152291"/>
                <a:gd name="connsiteY162" fmla="*/ 1247775 h 3952875"/>
                <a:gd name="connsiteX163" fmla="*/ 654096 w 5152291"/>
                <a:gd name="connsiteY163" fmla="*/ 1238250 h 3952875"/>
                <a:gd name="connsiteX164" fmla="*/ 711246 w 5152291"/>
                <a:gd name="connsiteY164" fmla="*/ 1200150 h 3952875"/>
                <a:gd name="connsiteX165" fmla="*/ 739821 w 5152291"/>
                <a:gd name="connsiteY165" fmla="*/ 1181100 h 3952875"/>
                <a:gd name="connsiteX166" fmla="*/ 777921 w 5152291"/>
                <a:gd name="connsiteY166" fmla="*/ 1162050 h 3952875"/>
                <a:gd name="connsiteX167" fmla="*/ 854121 w 5152291"/>
                <a:gd name="connsiteY167" fmla="*/ 1143000 h 3952875"/>
                <a:gd name="connsiteX168" fmla="*/ 882696 w 5152291"/>
                <a:gd name="connsiteY168" fmla="*/ 1133475 h 3952875"/>
                <a:gd name="connsiteX169" fmla="*/ 920796 w 5152291"/>
                <a:gd name="connsiteY169" fmla="*/ 1123950 h 3952875"/>
                <a:gd name="connsiteX170" fmla="*/ 987471 w 5152291"/>
                <a:gd name="connsiteY170" fmla="*/ 1104900 h 3952875"/>
                <a:gd name="connsiteX171" fmla="*/ 1054146 w 5152291"/>
                <a:gd name="connsiteY171" fmla="*/ 1076325 h 3952875"/>
                <a:gd name="connsiteX172" fmla="*/ 1101771 w 5152291"/>
                <a:gd name="connsiteY172" fmla="*/ 1057275 h 3952875"/>
                <a:gd name="connsiteX173" fmla="*/ 1158921 w 5152291"/>
                <a:gd name="connsiteY173" fmla="*/ 1047750 h 3952875"/>
                <a:gd name="connsiteX174" fmla="*/ 1206546 w 5152291"/>
                <a:gd name="connsiteY174" fmla="*/ 1038225 h 3952875"/>
                <a:gd name="connsiteX175" fmla="*/ 1263696 w 5152291"/>
                <a:gd name="connsiteY175" fmla="*/ 1019175 h 3952875"/>
                <a:gd name="connsiteX176" fmla="*/ 1292271 w 5152291"/>
                <a:gd name="connsiteY176" fmla="*/ 1009650 h 3952875"/>
                <a:gd name="connsiteX177" fmla="*/ 1358946 w 5152291"/>
                <a:gd name="connsiteY177" fmla="*/ 981075 h 3952875"/>
                <a:gd name="connsiteX178" fmla="*/ 1406571 w 5152291"/>
                <a:gd name="connsiteY178" fmla="*/ 962025 h 3952875"/>
                <a:gd name="connsiteX179" fmla="*/ 1473246 w 5152291"/>
                <a:gd name="connsiteY179" fmla="*/ 942975 h 3952875"/>
                <a:gd name="connsiteX180" fmla="*/ 1530396 w 5152291"/>
                <a:gd name="connsiteY180" fmla="*/ 904875 h 3952875"/>
                <a:gd name="connsiteX181" fmla="*/ 1568496 w 5152291"/>
                <a:gd name="connsiteY181" fmla="*/ 847725 h 3952875"/>
                <a:gd name="connsiteX182" fmla="*/ 1587546 w 5152291"/>
                <a:gd name="connsiteY182" fmla="*/ 790575 h 3952875"/>
                <a:gd name="connsiteX183" fmla="*/ 1625646 w 5152291"/>
                <a:gd name="connsiteY183" fmla="*/ 723900 h 3952875"/>
                <a:gd name="connsiteX184" fmla="*/ 1654221 w 5152291"/>
                <a:gd name="connsiteY184" fmla="*/ 647700 h 3952875"/>
                <a:gd name="connsiteX185" fmla="*/ 1682796 w 5152291"/>
                <a:gd name="connsiteY185" fmla="*/ 571500 h 3952875"/>
                <a:gd name="connsiteX186" fmla="*/ 1692321 w 5152291"/>
                <a:gd name="connsiteY186" fmla="*/ 533400 h 3952875"/>
                <a:gd name="connsiteX187" fmla="*/ 1730421 w 5152291"/>
                <a:gd name="connsiteY187" fmla="*/ 447675 h 3952875"/>
                <a:gd name="connsiteX188" fmla="*/ 1758996 w 5152291"/>
                <a:gd name="connsiteY188" fmla="*/ 342900 h 3952875"/>
                <a:gd name="connsiteX189" fmla="*/ 1787571 w 5152291"/>
                <a:gd name="connsiteY189" fmla="*/ 314325 h 3952875"/>
                <a:gd name="connsiteX190" fmla="*/ 1825671 w 5152291"/>
                <a:gd name="connsiteY190" fmla="*/ 266700 h 3952875"/>
                <a:gd name="connsiteX191" fmla="*/ 1863771 w 5152291"/>
                <a:gd name="connsiteY191" fmla="*/ 200025 h 3952875"/>
                <a:gd name="connsiteX192" fmla="*/ 1892346 w 5152291"/>
                <a:gd name="connsiteY192" fmla="*/ 171450 h 3952875"/>
                <a:gd name="connsiteX193" fmla="*/ 1920921 w 5152291"/>
                <a:gd name="connsiteY193" fmla="*/ 161925 h 3952875"/>
                <a:gd name="connsiteX194" fmla="*/ 1949496 w 5152291"/>
                <a:gd name="connsiteY194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102021 w 5152291"/>
                <a:gd name="connsiteY88" fmla="*/ 3486150 h 3952875"/>
                <a:gd name="connsiteX89" fmla="*/ 3063921 w 5152291"/>
                <a:gd name="connsiteY89" fmla="*/ 3524250 h 3952875"/>
                <a:gd name="connsiteX90" fmla="*/ 3025821 w 5152291"/>
                <a:gd name="connsiteY90" fmla="*/ 3581400 h 3952875"/>
                <a:gd name="connsiteX91" fmla="*/ 2949621 w 5152291"/>
                <a:gd name="connsiteY91" fmla="*/ 3667125 h 3952875"/>
                <a:gd name="connsiteX92" fmla="*/ 2873421 w 5152291"/>
                <a:gd name="connsiteY92" fmla="*/ 3686175 h 3952875"/>
                <a:gd name="connsiteX93" fmla="*/ 2844846 w 5152291"/>
                <a:gd name="connsiteY93" fmla="*/ 3695700 h 3952875"/>
                <a:gd name="connsiteX94" fmla="*/ 4708354 w 5152291"/>
                <a:gd name="connsiteY94" fmla="*/ 3071742 h 3952875"/>
                <a:gd name="connsiteX95" fmla="*/ 3834129 w 5152291"/>
                <a:gd name="connsiteY95" fmla="*/ 3667282 h 3952875"/>
                <a:gd name="connsiteX96" fmla="*/ 2425746 w 5152291"/>
                <a:gd name="connsiteY96" fmla="*/ 3762375 h 3952875"/>
                <a:gd name="connsiteX97" fmla="*/ 2349546 w 5152291"/>
                <a:gd name="connsiteY97" fmla="*/ 3790950 h 3952875"/>
                <a:gd name="connsiteX98" fmla="*/ 2311446 w 5152291"/>
                <a:gd name="connsiteY98" fmla="*/ 3800475 h 3952875"/>
                <a:gd name="connsiteX99" fmla="*/ 2206671 w 5152291"/>
                <a:gd name="connsiteY99" fmla="*/ 3819525 h 3952875"/>
                <a:gd name="connsiteX100" fmla="*/ 2159046 w 5152291"/>
                <a:gd name="connsiteY100" fmla="*/ 3838575 h 3952875"/>
                <a:gd name="connsiteX101" fmla="*/ 2025696 w 5152291"/>
                <a:gd name="connsiteY101" fmla="*/ 3867150 h 3952875"/>
                <a:gd name="connsiteX102" fmla="*/ 1968546 w 5152291"/>
                <a:gd name="connsiteY102" fmla="*/ 3886200 h 3952875"/>
                <a:gd name="connsiteX103" fmla="*/ 1882821 w 5152291"/>
                <a:gd name="connsiteY103" fmla="*/ 3914775 h 3952875"/>
                <a:gd name="connsiteX104" fmla="*/ 1854246 w 5152291"/>
                <a:gd name="connsiteY104" fmla="*/ 3924300 h 3952875"/>
                <a:gd name="connsiteX105" fmla="*/ 1816146 w 5152291"/>
                <a:gd name="connsiteY105" fmla="*/ 3933825 h 3952875"/>
                <a:gd name="connsiteX106" fmla="*/ 1711371 w 5152291"/>
                <a:gd name="connsiteY106" fmla="*/ 3952875 h 3952875"/>
                <a:gd name="connsiteX107" fmla="*/ 1377996 w 5152291"/>
                <a:gd name="connsiteY107" fmla="*/ 3943350 h 3952875"/>
                <a:gd name="connsiteX108" fmla="*/ 1320846 w 5152291"/>
                <a:gd name="connsiteY108" fmla="*/ 3933825 h 3952875"/>
                <a:gd name="connsiteX109" fmla="*/ 1244646 w 5152291"/>
                <a:gd name="connsiteY109" fmla="*/ 3924300 h 3952875"/>
                <a:gd name="connsiteX110" fmla="*/ 1206546 w 5152291"/>
                <a:gd name="connsiteY110" fmla="*/ 3914775 h 3952875"/>
                <a:gd name="connsiteX111" fmla="*/ 1158921 w 5152291"/>
                <a:gd name="connsiteY111" fmla="*/ 3905250 h 3952875"/>
                <a:gd name="connsiteX112" fmla="*/ 1130346 w 5152291"/>
                <a:gd name="connsiteY112" fmla="*/ 3895725 h 3952875"/>
                <a:gd name="connsiteX113" fmla="*/ 1044621 w 5152291"/>
                <a:gd name="connsiteY113" fmla="*/ 3876675 h 3952875"/>
                <a:gd name="connsiteX114" fmla="*/ 987471 w 5152291"/>
                <a:gd name="connsiteY114" fmla="*/ 3848100 h 3952875"/>
                <a:gd name="connsiteX115" fmla="*/ 920796 w 5152291"/>
                <a:gd name="connsiteY115" fmla="*/ 3829050 h 3952875"/>
                <a:gd name="connsiteX116" fmla="*/ 806496 w 5152291"/>
                <a:gd name="connsiteY116" fmla="*/ 3810000 h 3952875"/>
                <a:gd name="connsiteX117" fmla="*/ 711246 w 5152291"/>
                <a:gd name="connsiteY117" fmla="*/ 3781425 h 3952875"/>
                <a:gd name="connsiteX118" fmla="*/ 682671 w 5152291"/>
                <a:gd name="connsiteY118" fmla="*/ 3762375 h 3952875"/>
                <a:gd name="connsiteX119" fmla="*/ 635046 w 5152291"/>
                <a:gd name="connsiteY119" fmla="*/ 3714750 h 3952875"/>
                <a:gd name="connsiteX120" fmla="*/ 615996 w 5152291"/>
                <a:gd name="connsiteY120" fmla="*/ 3686175 h 3952875"/>
                <a:gd name="connsiteX121" fmla="*/ 587421 w 5152291"/>
                <a:gd name="connsiteY121" fmla="*/ 3667125 h 3952875"/>
                <a:gd name="connsiteX122" fmla="*/ 520746 w 5152291"/>
                <a:gd name="connsiteY122" fmla="*/ 3590925 h 3952875"/>
                <a:gd name="connsiteX123" fmla="*/ 482646 w 5152291"/>
                <a:gd name="connsiteY123" fmla="*/ 3552825 h 3952875"/>
                <a:gd name="connsiteX124" fmla="*/ 435021 w 5152291"/>
                <a:gd name="connsiteY124" fmla="*/ 3514725 h 3952875"/>
                <a:gd name="connsiteX125" fmla="*/ 396921 w 5152291"/>
                <a:gd name="connsiteY125" fmla="*/ 3457575 h 3952875"/>
                <a:gd name="connsiteX126" fmla="*/ 330246 w 5152291"/>
                <a:gd name="connsiteY126" fmla="*/ 3400425 h 3952875"/>
                <a:gd name="connsiteX127" fmla="*/ 263571 w 5152291"/>
                <a:gd name="connsiteY127" fmla="*/ 3314700 h 3952875"/>
                <a:gd name="connsiteX128" fmla="*/ 234996 w 5152291"/>
                <a:gd name="connsiteY128" fmla="*/ 3257550 h 3952875"/>
                <a:gd name="connsiteX129" fmla="*/ 206421 w 5152291"/>
                <a:gd name="connsiteY129" fmla="*/ 3228975 h 3952875"/>
                <a:gd name="connsiteX130" fmla="*/ 168321 w 5152291"/>
                <a:gd name="connsiteY130" fmla="*/ 3171825 h 3952875"/>
                <a:gd name="connsiteX131" fmla="*/ 158796 w 5152291"/>
                <a:gd name="connsiteY131" fmla="*/ 3143250 h 3952875"/>
                <a:gd name="connsiteX132" fmla="*/ 130221 w 5152291"/>
                <a:gd name="connsiteY132" fmla="*/ 3133725 h 3952875"/>
                <a:gd name="connsiteX133" fmla="*/ 111171 w 5152291"/>
                <a:gd name="connsiteY133" fmla="*/ 3076575 h 3952875"/>
                <a:gd name="connsiteX134" fmla="*/ 101646 w 5152291"/>
                <a:gd name="connsiteY134" fmla="*/ 3048000 h 3952875"/>
                <a:gd name="connsiteX135" fmla="*/ 82596 w 5152291"/>
                <a:gd name="connsiteY135" fmla="*/ 3019425 h 3952875"/>
                <a:gd name="connsiteX136" fmla="*/ 54021 w 5152291"/>
                <a:gd name="connsiteY136" fmla="*/ 2924175 h 3952875"/>
                <a:gd name="connsiteX137" fmla="*/ 54 w 5152291"/>
                <a:gd name="connsiteY137" fmla="*/ 2522971 h 3952875"/>
                <a:gd name="connsiteX138" fmla="*/ 43921 w 5152291"/>
                <a:gd name="connsiteY138" fmla="*/ 2257970 h 3952875"/>
                <a:gd name="connsiteX139" fmla="*/ 92121 w 5152291"/>
                <a:gd name="connsiteY139" fmla="*/ 2105025 h 3952875"/>
                <a:gd name="connsiteX140" fmla="*/ 101646 w 5152291"/>
                <a:gd name="connsiteY140" fmla="*/ 2066925 h 3952875"/>
                <a:gd name="connsiteX141" fmla="*/ 139746 w 5152291"/>
                <a:gd name="connsiteY141" fmla="*/ 1990725 h 3952875"/>
                <a:gd name="connsiteX142" fmla="*/ 149271 w 5152291"/>
                <a:gd name="connsiteY142" fmla="*/ 1962150 h 3952875"/>
                <a:gd name="connsiteX143" fmla="*/ 168321 w 5152291"/>
                <a:gd name="connsiteY143" fmla="*/ 1933575 h 3952875"/>
                <a:gd name="connsiteX144" fmla="*/ 177846 w 5152291"/>
                <a:gd name="connsiteY144" fmla="*/ 1905000 h 3952875"/>
                <a:gd name="connsiteX145" fmla="*/ 196896 w 5152291"/>
                <a:gd name="connsiteY145" fmla="*/ 1866900 h 3952875"/>
                <a:gd name="connsiteX146" fmla="*/ 206421 w 5152291"/>
                <a:gd name="connsiteY146" fmla="*/ 1838325 h 3952875"/>
                <a:gd name="connsiteX147" fmla="*/ 225471 w 5152291"/>
                <a:gd name="connsiteY147" fmla="*/ 1800225 h 3952875"/>
                <a:gd name="connsiteX148" fmla="*/ 234996 w 5152291"/>
                <a:gd name="connsiteY148" fmla="*/ 1762125 h 3952875"/>
                <a:gd name="connsiteX149" fmla="*/ 263571 w 5152291"/>
                <a:gd name="connsiteY149" fmla="*/ 1685925 h 3952875"/>
                <a:gd name="connsiteX150" fmla="*/ 273096 w 5152291"/>
                <a:gd name="connsiteY150" fmla="*/ 1647825 h 3952875"/>
                <a:gd name="connsiteX151" fmla="*/ 292146 w 5152291"/>
                <a:gd name="connsiteY151" fmla="*/ 1609725 h 3952875"/>
                <a:gd name="connsiteX152" fmla="*/ 301671 w 5152291"/>
                <a:gd name="connsiteY152" fmla="*/ 1581150 h 3952875"/>
                <a:gd name="connsiteX153" fmla="*/ 320721 w 5152291"/>
                <a:gd name="connsiteY153" fmla="*/ 1504950 h 3952875"/>
                <a:gd name="connsiteX154" fmla="*/ 339771 w 5152291"/>
                <a:gd name="connsiteY154" fmla="*/ 1476375 h 3952875"/>
                <a:gd name="connsiteX155" fmla="*/ 349296 w 5152291"/>
                <a:gd name="connsiteY155" fmla="*/ 1447800 h 3952875"/>
                <a:gd name="connsiteX156" fmla="*/ 377871 w 5152291"/>
                <a:gd name="connsiteY156" fmla="*/ 1438275 h 3952875"/>
                <a:gd name="connsiteX157" fmla="*/ 406446 w 5152291"/>
                <a:gd name="connsiteY157" fmla="*/ 1400175 h 3952875"/>
                <a:gd name="connsiteX158" fmla="*/ 463596 w 5152291"/>
                <a:gd name="connsiteY158" fmla="*/ 1362075 h 3952875"/>
                <a:gd name="connsiteX159" fmla="*/ 539796 w 5152291"/>
                <a:gd name="connsiteY159" fmla="*/ 1295400 h 3952875"/>
                <a:gd name="connsiteX160" fmla="*/ 568371 w 5152291"/>
                <a:gd name="connsiteY160" fmla="*/ 1285875 h 3952875"/>
                <a:gd name="connsiteX161" fmla="*/ 625521 w 5152291"/>
                <a:gd name="connsiteY161" fmla="*/ 1247775 h 3952875"/>
                <a:gd name="connsiteX162" fmla="*/ 654096 w 5152291"/>
                <a:gd name="connsiteY162" fmla="*/ 1238250 h 3952875"/>
                <a:gd name="connsiteX163" fmla="*/ 711246 w 5152291"/>
                <a:gd name="connsiteY163" fmla="*/ 1200150 h 3952875"/>
                <a:gd name="connsiteX164" fmla="*/ 739821 w 5152291"/>
                <a:gd name="connsiteY164" fmla="*/ 1181100 h 3952875"/>
                <a:gd name="connsiteX165" fmla="*/ 777921 w 5152291"/>
                <a:gd name="connsiteY165" fmla="*/ 1162050 h 3952875"/>
                <a:gd name="connsiteX166" fmla="*/ 854121 w 5152291"/>
                <a:gd name="connsiteY166" fmla="*/ 1143000 h 3952875"/>
                <a:gd name="connsiteX167" fmla="*/ 882696 w 5152291"/>
                <a:gd name="connsiteY167" fmla="*/ 1133475 h 3952875"/>
                <a:gd name="connsiteX168" fmla="*/ 920796 w 5152291"/>
                <a:gd name="connsiteY168" fmla="*/ 1123950 h 3952875"/>
                <a:gd name="connsiteX169" fmla="*/ 987471 w 5152291"/>
                <a:gd name="connsiteY169" fmla="*/ 1104900 h 3952875"/>
                <a:gd name="connsiteX170" fmla="*/ 1054146 w 5152291"/>
                <a:gd name="connsiteY170" fmla="*/ 1076325 h 3952875"/>
                <a:gd name="connsiteX171" fmla="*/ 1101771 w 5152291"/>
                <a:gd name="connsiteY171" fmla="*/ 1057275 h 3952875"/>
                <a:gd name="connsiteX172" fmla="*/ 1158921 w 5152291"/>
                <a:gd name="connsiteY172" fmla="*/ 1047750 h 3952875"/>
                <a:gd name="connsiteX173" fmla="*/ 1206546 w 5152291"/>
                <a:gd name="connsiteY173" fmla="*/ 1038225 h 3952875"/>
                <a:gd name="connsiteX174" fmla="*/ 1263696 w 5152291"/>
                <a:gd name="connsiteY174" fmla="*/ 1019175 h 3952875"/>
                <a:gd name="connsiteX175" fmla="*/ 1292271 w 5152291"/>
                <a:gd name="connsiteY175" fmla="*/ 1009650 h 3952875"/>
                <a:gd name="connsiteX176" fmla="*/ 1358946 w 5152291"/>
                <a:gd name="connsiteY176" fmla="*/ 981075 h 3952875"/>
                <a:gd name="connsiteX177" fmla="*/ 1406571 w 5152291"/>
                <a:gd name="connsiteY177" fmla="*/ 962025 h 3952875"/>
                <a:gd name="connsiteX178" fmla="*/ 1473246 w 5152291"/>
                <a:gd name="connsiteY178" fmla="*/ 942975 h 3952875"/>
                <a:gd name="connsiteX179" fmla="*/ 1530396 w 5152291"/>
                <a:gd name="connsiteY179" fmla="*/ 904875 h 3952875"/>
                <a:gd name="connsiteX180" fmla="*/ 1568496 w 5152291"/>
                <a:gd name="connsiteY180" fmla="*/ 847725 h 3952875"/>
                <a:gd name="connsiteX181" fmla="*/ 1587546 w 5152291"/>
                <a:gd name="connsiteY181" fmla="*/ 790575 h 3952875"/>
                <a:gd name="connsiteX182" fmla="*/ 1625646 w 5152291"/>
                <a:gd name="connsiteY182" fmla="*/ 723900 h 3952875"/>
                <a:gd name="connsiteX183" fmla="*/ 1654221 w 5152291"/>
                <a:gd name="connsiteY183" fmla="*/ 647700 h 3952875"/>
                <a:gd name="connsiteX184" fmla="*/ 1682796 w 5152291"/>
                <a:gd name="connsiteY184" fmla="*/ 571500 h 3952875"/>
                <a:gd name="connsiteX185" fmla="*/ 1692321 w 5152291"/>
                <a:gd name="connsiteY185" fmla="*/ 533400 h 3952875"/>
                <a:gd name="connsiteX186" fmla="*/ 1730421 w 5152291"/>
                <a:gd name="connsiteY186" fmla="*/ 447675 h 3952875"/>
                <a:gd name="connsiteX187" fmla="*/ 1758996 w 5152291"/>
                <a:gd name="connsiteY187" fmla="*/ 342900 h 3952875"/>
                <a:gd name="connsiteX188" fmla="*/ 1787571 w 5152291"/>
                <a:gd name="connsiteY188" fmla="*/ 314325 h 3952875"/>
                <a:gd name="connsiteX189" fmla="*/ 1825671 w 5152291"/>
                <a:gd name="connsiteY189" fmla="*/ 266700 h 3952875"/>
                <a:gd name="connsiteX190" fmla="*/ 1863771 w 5152291"/>
                <a:gd name="connsiteY190" fmla="*/ 200025 h 3952875"/>
                <a:gd name="connsiteX191" fmla="*/ 1892346 w 5152291"/>
                <a:gd name="connsiteY191" fmla="*/ 171450 h 3952875"/>
                <a:gd name="connsiteX192" fmla="*/ 1920921 w 5152291"/>
                <a:gd name="connsiteY192" fmla="*/ 161925 h 3952875"/>
                <a:gd name="connsiteX193" fmla="*/ 1949496 w 5152291"/>
                <a:gd name="connsiteY193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102021 w 5152291"/>
                <a:gd name="connsiteY88" fmla="*/ 3486150 h 3952875"/>
                <a:gd name="connsiteX89" fmla="*/ 3025821 w 5152291"/>
                <a:gd name="connsiteY89" fmla="*/ 3581400 h 3952875"/>
                <a:gd name="connsiteX90" fmla="*/ 2949621 w 5152291"/>
                <a:gd name="connsiteY90" fmla="*/ 3667125 h 3952875"/>
                <a:gd name="connsiteX91" fmla="*/ 2873421 w 5152291"/>
                <a:gd name="connsiteY91" fmla="*/ 3686175 h 3952875"/>
                <a:gd name="connsiteX92" fmla="*/ 2844846 w 5152291"/>
                <a:gd name="connsiteY92" fmla="*/ 3695700 h 3952875"/>
                <a:gd name="connsiteX93" fmla="*/ 4708354 w 5152291"/>
                <a:gd name="connsiteY93" fmla="*/ 3071742 h 3952875"/>
                <a:gd name="connsiteX94" fmla="*/ 3834129 w 5152291"/>
                <a:gd name="connsiteY94" fmla="*/ 3667282 h 3952875"/>
                <a:gd name="connsiteX95" fmla="*/ 2425746 w 5152291"/>
                <a:gd name="connsiteY95" fmla="*/ 3762375 h 3952875"/>
                <a:gd name="connsiteX96" fmla="*/ 2349546 w 5152291"/>
                <a:gd name="connsiteY96" fmla="*/ 3790950 h 3952875"/>
                <a:gd name="connsiteX97" fmla="*/ 2311446 w 5152291"/>
                <a:gd name="connsiteY97" fmla="*/ 3800475 h 3952875"/>
                <a:gd name="connsiteX98" fmla="*/ 2206671 w 5152291"/>
                <a:gd name="connsiteY98" fmla="*/ 3819525 h 3952875"/>
                <a:gd name="connsiteX99" fmla="*/ 2159046 w 5152291"/>
                <a:gd name="connsiteY99" fmla="*/ 3838575 h 3952875"/>
                <a:gd name="connsiteX100" fmla="*/ 2025696 w 5152291"/>
                <a:gd name="connsiteY100" fmla="*/ 3867150 h 3952875"/>
                <a:gd name="connsiteX101" fmla="*/ 1968546 w 5152291"/>
                <a:gd name="connsiteY101" fmla="*/ 3886200 h 3952875"/>
                <a:gd name="connsiteX102" fmla="*/ 1882821 w 5152291"/>
                <a:gd name="connsiteY102" fmla="*/ 3914775 h 3952875"/>
                <a:gd name="connsiteX103" fmla="*/ 1854246 w 5152291"/>
                <a:gd name="connsiteY103" fmla="*/ 3924300 h 3952875"/>
                <a:gd name="connsiteX104" fmla="*/ 1816146 w 5152291"/>
                <a:gd name="connsiteY104" fmla="*/ 3933825 h 3952875"/>
                <a:gd name="connsiteX105" fmla="*/ 1711371 w 5152291"/>
                <a:gd name="connsiteY105" fmla="*/ 3952875 h 3952875"/>
                <a:gd name="connsiteX106" fmla="*/ 1377996 w 5152291"/>
                <a:gd name="connsiteY106" fmla="*/ 3943350 h 3952875"/>
                <a:gd name="connsiteX107" fmla="*/ 1320846 w 5152291"/>
                <a:gd name="connsiteY107" fmla="*/ 3933825 h 3952875"/>
                <a:gd name="connsiteX108" fmla="*/ 1244646 w 5152291"/>
                <a:gd name="connsiteY108" fmla="*/ 3924300 h 3952875"/>
                <a:gd name="connsiteX109" fmla="*/ 1206546 w 5152291"/>
                <a:gd name="connsiteY109" fmla="*/ 3914775 h 3952875"/>
                <a:gd name="connsiteX110" fmla="*/ 1158921 w 5152291"/>
                <a:gd name="connsiteY110" fmla="*/ 3905250 h 3952875"/>
                <a:gd name="connsiteX111" fmla="*/ 1130346 w 5152291"/>
                <a:gd name="connsiteY111" fmla="*/ 3895725 h 3952875"/>
                <a:gd name="connsiteX112" fmla="*/ 1044621 w 5152291"/>
                <a:gd name="connsiteY112" fmla="*/ 3876675 h 3952875"/>
                <a:gd name="connsiteX113" fmla="*/ 987471 w 5152291"/>
                <a:gd name="connsiteY113" fmla="*/ 3848100 h 3952875"/>
                <a:gd name="connsiteX114" fmla="*/ 920796 w 5152291"/>
                <a:gd name="connsiteY114" fmla="*/ 3829050 h 3952875"/>
                <a:gd name="connsiteX115" fmla="*/ 806496 w 5152291"/>
                <a:gd name="connsiteY115" fmla="*/ 3810000 h 3952875"/>
                <a:gd name="connsiteX116" fmla="*/ 711246 w 5152291"/>
                <a:gd name="connsiteY116" fmla="*/ 3781425 h 3952875"/>
                <a:gd name="connsiteX117" fmla="*/ 682671 w 5152291"/>
                <a:gd name="connsiteY117" fmla="*/ 3762375 h 3952875"/>
                <a:gd name="connsiteX118" fmla="*/ 635046 w 5152291"/>
                <a:gd name="connsiteY118" fmla="*/ 3714750 h 3952875"/>
                <a:gd name="connsiteX119" fmla="*/ 615996 w 5152291"/>
                <a:gd name="connsiteY119" fmla="*/ 3686175 h 3952875"/>
                <a:gd name="connsiteX120" fmla="*/ 587421 w 5152291"/>
                <a:gd name="connsiteY120" fmla="*/ 3667125 h 3952875"/>
                <a:gd name="connsiteX121" fmla="*/ 520746 w 5152291"/>
                <a:gd name="connsiteY121" fmla="*/ 3590925 h 3952875"/>
                <a:gd name="connsiteX122" fmla="*/ 482646 w 5152291"/>
                <a:gd name="connsiteY122" fmla="*/ 3552825 h 3952875"/>
                <a:gd name="connsiteX123" fmla="*/ 435021 w 5152291"/>
                <a:gd name="connsiteY123" fmla="*/ 3514725 h 3952875"/>
                <a:gd name="connsiteX124" fmla="*/ 396921 w 5152291"/>
                <a:gd name="connsiteY124" fmla="*/ 3457575 h 3952875"/>
                <a:gd name="connsiteX125" fmla="*/ 330246 w 5152291"/>
                <a:gd name="connsiteY125" fmla="*/ 3400425 h 3952875"/>
                <a:gd name="connsiteX126" fmla="*/ 263571 w 5152291"/>
                <a:gd name="connsiteY126" fmla="*/ 3314700 h 3952875"/>
                <a:gd name="connsiteX127" fmla="*/ 234996 w 5152291"/>
                <a:gd name="connsiteY127" fmla="*/ 3257550 h 3952875"/>
                <a:gd name="connsiteX128" fmla="*/ 206421 w 5152291"/>
                <a:gd name="connsiteY128" fmla="*/ 3228975 h 3952875"/>
                <a:gd name="connsiteX129" fmla="*/ 168321 w 5152291"/>
                <a:gd name="connsiteY129" fmla="*/ 3171825 h 3952875"/>
                <a:gd name="connsiteX130" fmla="*/ 158796 w 5152291"/>
                <a:gd name="connsiteY130" fmla="*/ 3143250 h 3952875"/>
                <a:gd name="connsiteX131" fmla="*/ 130221 w 5152291"/>
                <a:gd name="connsiteY131" fmla="*/ 3133725 h 3952875"/>
                <a:gd name="connsiteX132" fmla="*/ 111171 w 5152291"/>
                <a:gd name="connsiteY132" fmla="*/ 3076575 h 3952875"/>
                <a:gd name="connsiteX133" fmla="*/ 101646 w 5152291"/>
                <a:gd name="connsiteY133" fmla="*/ 3048000 h 3952875"/>
                <a:gd name="connsiteX134" fmla="*/ 82596 w 5152291"/>
                <a:gd name="connsiteY134" fmla="*/ 3019425 h 3952875"/>
                <a:gd name="connsiteX135" fmla="*/ 54021 w 5152291"/>
                <a:gd name="connsiteY135" fmla="*/ 2924175 h 3952875"/>
                <a:gd name="connsiteX136" fmla="*/ 54 w 5152291"/>
                <a:gd name="connsiteY136" fmla="*/ 2522971 h 3952875"/>
                <a:gd name="connsiteX137" fmla="*/ 43921 w 5152291"/>
                <a:gd name="connsiteY137" fmla="*/ 2257970 h 3952875"/>
                <a:gd name="connsiteX138" fmla="*/ 92121 w 5152291"/>
                <a:gd name="connsiteY138" fmla="*/ 2105025 h 3952875"/>
                <a:gd name="connsiteX139" fmla="*/ 101646 w 5152291"/>
                <a:gd name="connsiteY139" fmla="*/ 2066925 h 3952875"/>
                <a:gd name="connsiteX140" fmla="*/ 139746 w 5152291"/>
                <a:gd name="connsiteY140" fmla="*/ 1990725 h 3952875"/>
                <a:gd name="connsiteX141" fmla="*/ 149271 w 5152291"/>
                <a:gd name="connsiteY141" fmla="*/ 1962150 h 3952875"/>
                <a:gd name="connsiteX142" fmla="*/ 168321 w 5152291"/>
                <a:gd name="connsiteY142" fmla="*/ 1933575 h 3952875"/>
                <a:gd name="connsiteX143" fmla="*/ 177846 w 5152291"/>
                <a:gd name="connsiteY143" fmla="*/ 1905000 h 3952875"/>
                <a:gd name="connsiteX144" fmla="*/ 196896 w 5152291"/>
                <a:gd name="connsiteY144" fmla="*/ 1866900 h 3952875"/>
                <a:gd name="connsiteX145" fmla="*/ 206421 w 5152291"/>
                <a:gd name="connsiteY145" fmla="*/ 1838325 h 3952875"/>
                <a:gd name="connsiteX146" fmla="*/ 225471 w 5152291"/>
                <a:gd name="connsiteY146" fmla="*/ 1800225 h 3952875"/>
                <a:gd name="connsiteX147" fmla="*/ 234996 w 5152291"/>
                <a:gd name="connsiteY147" fmla="*/ 1762125 h 3952875"/>
                <a:gd name="connsiteX148" fmla="*/ 263571 w 5152291"/>
                <a:gd name="connsiteY148" fmla="*/ 1685925 h 3952875"/>
                <a:gd name="connsiteX149" fmla="*/ 273096 w 5152291"/>
                <a:gd name="connsiteY149" fmla="*/ 1647825 h 3952875"/>
                <a:gd name="connsiteX150" fmla="*/ 292146 w 5152291"/>
                <a:gd name="connsiteY150" fmla="*/ 1609725 h 3952875"/>
                <a:gd name="connsiteX151" fmla="*/ 301671 w 5152291"/>
                <a:gd name="connsiteY151" fmla="*/ 1581150 h 3952875"/>
                <a:gd name="connsiteX152" fmla="*/ 320721 w 5152291"/>
                <a:gd name="connsiteY152" fmla="*/ 1504950 h 3952875"/>
                <a:gd name="connsiteX153" fmla="*/ 339771 w 5152291"/>
                <a:gd name="connsiteY153" fmla="*/ 1476375 h 3952875"/>
                <a:gd name="connsiteX154" fmla="*/ 349296 w 5152291"/>
                <a:gd name="connsiteY154" fmla="*/ 1447800 h 3952875"/>
                <a:gd name="connsiteX155" fmla="*/ 377871 w 5152291"/>
                <a:gd name="connsiteY155" fmla="*/ 1438275 h 3952875"/>
                <a:gd name="connsiteX156" fmla="*/ 406446 w 5152291"/>
                <a:gd name="connsiteY156" fmla="*/ 1400175 h 3952875"/>
                <a:gd name="connsiteX157" fmla="*/ 463596 w 5152291"/>
                <a:gd name="connsiteY157" fmla="*/ 1362075 h 3952875"/>
                <a:gd name="connsiteX158" fmla="*/ 539796 w 5152291"/>
                <a:gd name="connsiteY158" fmla="*/ 1295400 h 3952875"/>
                <a:gd name="connsiteX159" fmla="*/ 568371 w 5152291"/>
                <a:gd name="connsiteY159" fmla="*/ 1285875 h 3952875"/>
                <a:gd name="connsiteX160" fmla="*/ 625521 w 5152291"/>
                <a:gd name="connsiteY160" fmla="*/ 1247775 h 3952875"/>
                <a:gd name="connsiteX161" fmla="*/ 654096 w 5152291"/>
                <a:gd name="connsiteY161" fmla="*/ 1238250 h 3952875"/>
                <a:gd name="connsiteX162" fmla="*/ 711246 w 5152291"/>
                <a:gd name="connsiteY162" fmla="*/ 1200150 h 3952875"/>
                <a:gd name="connsiteX163" fmla="*/ 739821 w 5152291"/>
                <a:gd name="connsiteY163" fmla="*/ 1181100 h 3952875"/>
                <a:gd name="connsiteX164" fmla="*/ 777921 w 5152291"/>
                <a:gd name="connsiteY164" fmla="*/ 1162050 h 3952875"/>
                <a:gd name="connsiteX165" fmla="*/ 854121 w 5152291"/>
                <a:gd name="connsiteY165" fmla="*/ 1143000 h 3952875"/>
                <a:gd name="connsiteX166" fmla="*/ 882696 w 5152291"/>
                <a:gd name="connsiteY166" fmla="*/ 1133475 h 3952875"/>
                <a:gd name="connsiteX167" fmla="*/ 920796 w 5152291"/>
                <a:gd name="connsiteY167" fmla="*/ 1123950 h 3952875"/>
                <a:gd name="connsiteX168" fmla="*/ 987471 w 5152291"/>
                <a:gd name="connsiteY168" fmla="*/ 1104900 h 3952875"/>
                <a:gd name="connsiteX169" fmla="*/ 1054146 w 5152291"/>
                <a:gd name="connsiteY169" fmla="*/ 1076325 h 3952875"/>
                <a:gd name="connsiteX170" fmla="*/ 1101771 w 5152291"/>
                <a:gd name="connsiteY170" fmla="*/ 1057275 h 3952875"/>
                <a:gd name="connsiteX171" fmla="*/ 1158921 w 5152291"/>
                <a:gd name="connsiteY171" fmla="*/ 1047750 h 3952875"/>
                <a:gd name="connsiteX172" fmla="*/ 1206546 w 5152291"/>
                <a:gd name="connsiteY172" fmla="*/ 1038225 h 3952875"/>
                <a:gd name="connsiteX173" fmla="*/ 1263696 w 5152291"/>
                <a:gd name="connsiteY173" fmla="*/ 1019175 h 3952875"/>
                <a:gd name="connsiteX174" fmla="*/ 1292271 w 5152291"/>
                <a:gd name="connsiteY174" fmla="*/ 1009650 h 3952875"/>
                <a:gd name="connsiteX175" fmla="*/ 1358946 w 5152291"/>
                <a:gd name="connsiteY175" fmla="*/ 981075 h 3952875"/>
                <a:gd name="connsiteX176" fmla="*/ 1406571 w 5152291"/>
                <a:gd name="connsiteY176" fmla="*/ 962025 h 3952875"/>
                <a:gd name="connsiteX177" fmla="*/ 1473246 w 5152291"/>
                <a:gd name="connsiteY177" fmla="*/ 942975 h 3952875"/>
                <a:gd name="connsiteX178" fmla="*/ 1530396 w 5152291"/>
                <a:gd name="connsiteY178" fmla="*/ 904875 h 3952875"/>
                <a:gd name="connsiteX179" fmla="*/ 1568496 w 5152291"/>
                <a:gd name="connsiteY179" fmla="*/ 847725 h 3952875"/>
                <a:gd name="connsiteX180" fmla="*/ 1587546 w 5152291"/>
                <a:gd name="connsiteY180" fmla="*/ 790575 h 3952875"/>
                <a:gd name="connsiteX181" fmla="*/ 1625646 w 5152291"/>
                <a:gd name="connsiteY181" fmla="*/ 723900 h 3952875"/>
                <a:gd name="connsiteX182" fmla="*/ 1654221 w 5152291"/>
                <a:gd name="connsiteY182" fmla="*/ 647700 h 3952875"/>
                <a:gd name="connsiteX183" fmla="*/ 1682796 w 5152291"/>
                <a:gd name="connsiteY183" fmla="*/ 571500 h 3952875"/>
                <a:gd name="connsiteX184" fmla="*/ 1692321 w 5152291"/>
                <a:gd name="connsiteY184" fmla="*/ 533400 h 3952875"/>
                <a:gd name="connsiteX185" fmla="*/ 1730421 w 5152291"/>
                <a:gd name="connsiteY185" fmla="*/ 447675 h 3952875"/>
                <a:gd name="connsiteX186" fmla="*/ 1758996 w 5152291"/>
                <a:gd name="connsiteY186" fmla="*/ 342900 h 3952875"/>
                <a:gd name="connsiteX187" fmla="*/ 1787571 w 5152291"/>
                <a:gd name="connsiteY187" fmla="*/ 314325 h 3952875"/>
                <a:gd name="connsiteX188" fmla="*/ 1825671 w 5152291"/>
                <a:gd name="connsiteY188" fmla="*/ 266700 h 3952875"/>
                <a:gd name="connsiteX189" fmla="*/ 1863771 w 5152291"/>
                <a:gd name="connsiteY189" fmla="*/ 200025 h 3952875"/>
                <a:gd name="connsiteX190" fmla="*/ 1892346 w 5152291"/>
                <a:gd name="connsiteY190" fmla="*/ 171450 h 3952875"/>
                <a:gd name="connsiteX191" fmla="*/ 1920921 w 5152291"/>
                <a:gd name="connsiteY191" fmla="*/ 161925 h 3952875"/>
                <a:gd name="connsiteX192" fmla="*/ 1949496 w 5152291"/>
                <a:gd name="connsiteY192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025821 w 5152291"/>
                <a:gd name="connsiteY88" fmla="*/ 3581400 h 3952875"/>
                <a:gd name="connsiteX89" fmla="*/ 2949621 w 5152291"/>
                <a:gd name="connsiteY89" fmla="*/ 3667125 h 3952875"/>
                <a:gd name="connsiteX90" fmla="*/ 2873421 w 5152291"/>
                <a:gd name="connsiteY90" fmla="*/ 3686175 h 3952875"/>
                <a:gd name="connsiteX91" fmla="*/ 2844846 w 5152291"/>
                <a:gd name="connsiteY91" fmla="*/ 3695700 h 3952875"/>
                <a:gd name="connsiteX92" fmla="*/ 4708354 w 5152291"/>
                <a:gd name="connsiteY92" fmla="*/ 3071742 h 3952875"/>
                <a:gd name="connsiteX93" fmla="*/ 3834129 w 5152291"/>
                <a:gd name="connsiteY93" fmla="*/ 3667282 h 3952875"/>
                <a:gd name="connsiteX94" fmla="*/ 2425746 w 5152291"/>
                <a:gd name="connsiteY94" fmla="*/ 3762375 h 3952875"/>
                <a:gd name="connsiteX95" fmla="*/ 2349546 w 5152291"/>
                <a:gd name="connsiteY95" fmla="*/ 3790950 h 3952875"/>
                <a:gd name="connsiteX96" fmla="*/ 2311446 w 5152291"/>
                <a:gd name="connsiteY96" fmla="*/ 3800475 h 3952875"/>
                <a:gd name="connsiteX97" fmla="*/ 2206671 w 5152291"/>
                <a:gd name="connsiteY97" fmla="*/ 3819525 h 3952875"/>
                <a:gd name="connsiteX98" fmla="*/ 2159046 w 5152291"/>
                <a:gd name="connsiteY98" fmla="*/ 3838575 h 3952875"/>
                <a:gd name="connsiteX99" fmla="*/ 2025696 w 5152291"/>
                <a:gd name="connsiteY99" fmla="*/ 3867150 h 3952875"/>
                <a:gd name="connsiteX100" fmla="*/ 1968546 w 5152291"/>
                <a:gd name="connsiteY100" fmla="*/ 3886200 h 3952875"/>
                <a:gd name="connsiteX101" fmla="*/ 1882821 w 5152291"/>
                <a:gd name="connsiteY101" fmla="*/ 3914775 h 3952875"/>
                <a:gd name="connsiteX102" fmla="*/ 1854246 w 5152291"/>
                <a:gd name="connsiteY102" fmla="*/ 3924300 h 3952875"/>
                <a:gd name="connsiteX103" fmla="*/ 1816146 w 5152291"/>
                <a:gd name="connsiteY103" fmla="*/ 3933825 h 3952875"/>
                <a:gd name="connsiteX104" fmla="*/ 1711371 w 5152291"/>
                <a:gd name="connsiteY104" fmla="*/ 3952875 h 3952875"/>
                <a:gd name="connsiteX105" fmla="*/ 1377996 w 5152291"/>
                <a:gd name="connsiteY105" fmla="*/ 3943350 h 3952875"/>
                <a:gd name="connsiteX106" fmla="*/ 1320846 w 5152291"/>
                <a:gd name="connsiteY106" fmla="*/ 3933825 h 3952875"/>
                <a:gd name="connsiteX107" fmla="*/ 1244646 w 5152291"/>
                <a:gd name="connsiteY107" fmla="*/ 3924300 h 3952875"/>
                <a:gd name="connsiteX108" fmla="*/ 1206546 w 5152291"/>
                <a:gd name="connsiteY108" fmla="*/ 3914775 h 3952875"/>
                <a:gd name="connsiteX109" fmla="*/ 1158921 w 5152291"/>
                <a:gd name="connsiteY109" fmla="*/ 3905250 h 3952875"/>
                <a:gd name="connsiteX110" fmla="*/ 1130346 w 5152291"/>
                <a:gd name="connsiteY110" fmla="*/ 3895725 h 3952875"/>
                <a:gd name="connsiteX111" fmla="*/ 1044621 w 5152291"/>
                <a:gd name="connsiteY111" fmla="*/ 3876675 h 3952875"/>
                <a:gd name="connsiteX112" fmla="*/ 987471 w 5152291"/>
                <a:gd name="connsiteY112" fmla="*/ 3848100 h 3952875"/>
                <a:gd name="connsiteX113" fmla="*/ 920796 w 5152291"/>
                <a:gd name="connsiteY113" fmla="*/ 3829050 h 3952875"/>
                <a:gd name="connsiteX114" fmla="*/ 806496 w 5152291"/>
                <a:gd name="connsiteY114" fmla="*/ 3810000 h 3952875"/>
                <a:gd name="connsiteX115" fmla="*/ 711246 w 5152291"/>
                <a:gd name="connsiteY115" fmla="*/ 3781425 h 3952875"/>
                <a:gd name="connsiteX116" fmla="*/ 682671 w 5152291"/>
                <a:gd name="connsiteY116" fmla="*/ 3762375 h 3952875"/>
                <a:gd name="connsiteX117" fmla="*/ 635046 w 5152291"/>
                <a:gd name="connsiteY117" fmla="*/ 3714750 h 3952875"/>
                <a:gd name="connsiteX118" fmla="*/ 615996 w 5152291"/>
                <a:gd name="connsiteY118" fmla="*/ 3686175 h 3952875"/>
                <a:gd name="connsiteX119" fmla="*/ 587421 w 5152291"/>
                <a:gd name="connsiteY119" fmla="*/ 3667125 h 3952875"/>
                <a:gd name="connsiteX120" fmla="*/ 520746 w 5152291"/>
                <a:gd name="connsiteY120" fmla="*/ 3590925 h 3952875"/>
                <a:gd name="connsiteX121" fmla="*/ 482646 w 5152291"/>
                <a:gd name="connsiteY121" fmla="*/ 3552825 h 3952875"/>
                <a:gd name="connsiteX122" fmla="*/ 435021 w 5152291"/>
                <a:gd name="connsiteY122" fmla="*/ 3514725 h 3952875"/>
                <a:gd name="connsiteX123" fmla="*/ 396921 w 5152291"/>
                <a:gd name="connsiteY123" fmla="*/ 3457575 h 3952875"/>
                <a:gd name="connsiteX124" fmla="*/ 330246 w 5152291"/>
                <a:gd name="connsiteY124" fmla="*/ 3400425 h 3952875"/>
                <a:gd name="connsiteX125" fmla="*/ 263571 w 5152291"/>
                <a:gd name="connsiteY125" fmla="*/ 3314700 h 3952875"/>
                <a:gd name="connsiteX126" fmla="*/ 234996 w 5152291"/>
                <a:gd name="connsiteY126" fmla="*/ 3257550 h 3952875"/>
                <a:gd name="connsiteX127" fmla="*/ 206421 w 5152291"/>
                <a:gd name="connsiteY127" fmla="*/ 3228975 h 3952875"/>
                <a:gd name="connsiteX128" fmla="*/ 168321 w 5152291"/>
                <a:gd name="connsiteY128" fmla="*/ 3171825 h 3952875"/>
                <a:gd name="connsiteX129" fmla="*/ 158796 w 5152291"/>
                <a:gd name="connsiteY129" fmla="*/ 3143250 h 3952875"/>
                <a:gd name="connsiteX130" fmla="*/ 130221 w 5152291"/>
                <a:gd name="connsiteY130" fmla="*/ 3133725 h 3952875"/>
                <a:gd name="connsiteX131" fmla="*/ 111171 w 5152291"/>
                <a:gd name="connsiteY131" fmla="*/ 3076575 h 3952875"/>
                <a:gd name="connsiteX132" fmla="*/ 101646 w 5152291"/>
                <a:gd name="connsiteY132" fmla="*/ 3048000 h 3952875"/>
                <a:gd name="connsiteX133" fmla="*/ 82596 w 5152291"/>
                <a:gd name="connsiteY133" fmla="*/ 3019425 h 3952875"/>
                <a:gd name="connsiteX134" fmla="*/ 54021 w 5152291"/>
                <a:gd name="connsiteY134" fmla="*/ 2924175 h 3952875"/>
                <a:gd name="connsiteX135" fmla="*/ 54 w 5152291"/>
                <a:gd name="connsiteY135" fmla="*/ 2522971 h 3952875"/>
                <a:gd name="connsiteX136" fmla="*/ 43921 w 5152291"/>
                <a:gd name="connsiteY136" fmla="*/ 2257970 h 3952875"/>
                <a:gd name="connsiteX137" fmla="*/ 92121 w 5152291"/>
                <a:gd name="connsiteY137" fmla="*/ 2105025 h 3952875"/>
                <a:gd name="connsiteX138" fmla="*/ 101646 w 5152291"/>
                <a:gd name="connsiteY138" fmla="*/ 2066925 h 3952875"/>
                <a:gd name="connsiteX139" fmla="*/ 139746 w 5152291"/>
                <a:gd name="connsiteY139" fmla="*/ 1990725 h 3952875"/>
                <a:gd name="connsiteX140" fmla="*/ 149271 w 5152291"/>
                <a:gd name="connsiteY140" fmla="*/ 1962150 h 3952875"/>
                <a:gd name="connsiteX141" fmla="*/ 168321 w 5152291"/>
                <a:gd name="connsiteY141" fmla="*/ 1933575 h 3952875"/>
                <a:gd name="connsiteX142" fmla="*/ 177846 w 5152291"/>
                <a:gd name="connsiteY142" fmla="*/ 1905000 h 3952875"/>
                <a:gd name="connsiteX143" fmla="*/ 196896 w 5152291"/>
                <a:gd name="connsiteY143" fmla="*/ 1866900 h 3952875"/>
                <a:gd name="connsiteX144" fmla="*/ 206421 w 5152291"/>
                <a:gd name="connsiteY144" fmla="*/ 1838325 h 3952875"/>
                <a:gd name="connsiteX145" fmla="*/ 225471 w 5152291"/>
                <a:gd name="connsiteY145" fmla="*/ 1800225 h 3952875"/>
                <a:gd name="connsiteX146" fmla="*/ 234996 w 5152291"/>
                <a:gd name="connsiteY146" fmla="*/ 1762125 h 3952875"/>
                <a:gd name="connsiteX147" fmla="*/ 263571 w 5152291"/>
                <a:gd name="connsiteY147" fmla="*/ 1685925 h 3952875"/>
                <a:gd name="connsiteX148" fmla="*/ 273096 w 5152291"/>
                <a:gd name="connsiteY148" fmla="*/ 1647825 h 3952875"/>
                <a:gd name="connsiteX149" fmla="*/ 292146 w 5152291"/>
                <a:gd name="connsiteY149" fmla="*/ 1609725 h 3952875"/>
                <a:gd name="connsiteX150" fmla="*/ 301671 w 5152291"/>
                <a:gd name="connsiteY150" fmla="*/ 1581150 h 3952875"/>
                <a:gd name="connsiteX151" fmla="*/ 320721 w 5152291"/>
                <a:gd name="connsiteY151" fmla="*/ 1504950 h 3952875"/>
                <a:gd name="connsiteX152" fmla="*/ 339771 w 5152291"/>
                <a:gd name="connsiteY152" fmla="*/ 1476375 h 3952875"/>
                <a:gd name="connsiteX153" fmla="*/ 349296 w 5152291"/>
                <a:gd name="connsiteY153" fmla="*/ 1447800 h 3952875"/>
                <a:gd name="connsiteX154" fmla="*/ 377871 w 5152291"/>
                <a:gd name="connsiteY154" fmla="*/ 1438275 h 3952875"/>
                <a:gd name="connsiteX155" fmla="*/ 406446 w 5152291"/>
                <a:gd name="connsiteY155" fmla="*/ 1400175 h 3952875"/>
                <a:gd name="connsiteX156" fmla="*/ 463596 w 5152291"/>
                <a:gd name="connsiteY156" fmla="*/ 1362075 h 3952875"/>
                <a:gd name="connsiteX157" fmla="*/ 539796 w 5152291"/>
                <a:gd name="connsiteY157" fmla="*/ 1295400 h 3952875"/>
                <a:gd name="connsiteX158" fmla="*/ 568371 w 5152291"/>
                <a:gd name="connsiteY158" fmla="*/ 1285875 h 3952875"/>
                <a:gd name="connsiteX159" fmla="*/ 625521 w 5152291"/>
                <a:gd name="connsiteY159" fmla="*/ 1247775 h 3952875"/>
                <a:gd name="connsiteX160" fmla="*/ 654096 w 5152291"/>
                <a:gd name="connsiteY160" fmla="*/ 1238250 h 3952875"/>
                <a:gd name="connsiteX161" fmla="*/ 711246 w 5152291"/>
                <a:gd name="connsiteY161" fmla="*/ 1200150 h 3952875"/>
                <a:gd name="connsiteX162" fmla="*/ 739821 w 5152291"/>
                <a:gd name="connsiteY162" fmla="*/ 1181100 h 3952875"/>
                <a:gd name="connsiteX163" fmla="*/ 777921 w 5152291"/>
                <a:gd name="connsiteY163" fmla="*/ 1162050 h 3952875"/>
                <a:gd name="connsiteX164" fmla="*/ 854121 w 5152291"/>
                <a:gd name="connsiteY164" fmla="*/ 1143000 h 3952875"/>
                <a:gd name="connsiteX165" fmla="*/ 882696 w 5152291"/>
                <a:gd name="connsiteY165" fmla="*/ 1133475 h 3952875"/>
                <a:gd name="connsiteX166" fmla="*/ 920796 w 5152291"/>
                <a:gd name="connsiteY166" fmla="*/ 1123950 h 3952875"/>
                <a:gd name="connsiteX167" fmla="*/ 987471 w 5152291"/>
                <a:gd name="connsiteY167" fmla="*/ 1104900 h 3952875"/>
                <a:gd name="connsiteX168" fmla="*/ 1054146 w 5152291"/>
                <a:gd name="connsiteY168" fmla="*/ 1076325 h 3952875"/>
                <a:gd name="connsiteX169" fmla="*/ 1101771 w 5152291"/>
                <a:gd name="connsiteY169" fmla="*/ 1057275 h 3952875"/>
                <a:gd name="connsiteX170" fmla="*/ 1158921 w 5152291"/>
                <a:gd name="connsiteY170" fmla="*/ 1047750 h 3952875"/>
                <a:gd name="connsiteX171" fmla="*/ 1206546 w 5152291"/>
                <a:gd name="connsiteY171" fmla="*/ 1038225 h 3952875"/>
                <a:gd name="connsiteX172" fmla="*/ 1263696 w 5152291"/>
                <a:gd name="connsiteY172" fmla="*/ 1019175 h 3952875"/>
                <a:gd name="connsiteX173" fmla="*/ 1292271 w 5152291"/>
                <a:gd name="connsiteY173" fmla="*/ 1009650 h 3952875"/>
                <a:gd name="connsiteX174" fmla="*/ 1358946 w 5152291"/>
                <a:gd name="connsiteY174" fmla="*/ 981075 h 3952875"/>
                <a:gd name="connsiteX175" fmla="*/ 1406571 w 5152291"/>
                <a:gd name="connsiteY175" fmla="*/ 962025 h 3952875"/>
                <a:gd name="connsiteX176" fmla="*/ 1473246 w 5152291"/>
                <a:gd name="connsiteY176" fmla="*/ 942975 h 3952875"/>
                <a:gd name="connsiteX177" fmla="*/ 1530396 w 5152291"/>
                <a:gd name="connsiteY177" fmla="*/ 904875 h 3952875"/>
                <a:gd name="connsiteX178" fmla="*/ 1568496 w 5152291"/>
                <a:gd name="connsiteY178" fmla="*/ 847725 h 3952875"/>
                <a:gd name="connsiteX179" fmla="*/ 1587546 w 5152291"/>
                <a:gd name="connsiteY179" fmla="*/ 790575 h 3952875"/>
                <a:gd name="connsiteX180" fmla="*/ 1625646 w 5152291"/>
                <a:gd name="connsiteY180" fmla="*/ 723900 h 3952875"/>
                <a:gd name="connsiteX181" fmla="*/ 1654221 w 5152291"/>
                <a:gd name="connsiteY181" fmla="*/ 647700 h 3952875"/>
                <a:gd name="connsiteX182" fmla="*/ 1682796 w 5152291"/>
                <a:gd name="connsiteY182" fmla="*/ 571500 h 3952875"/>
                <a:gd name="connsiteX183" fmla="*/ 1692321 w 5152291"/>
                <a:gd name="connsiteY183" fmla="*/ 533400 h 3952875"/>
                <a:gd name="connsiteX184" fmla="*/ 1730421 w 5152291"/>
                <a:gd name="connsiteY184" fmla="*/ 447675 h 3952875"/>
                <a:gd name="connsiteX185" fmla="*/ 1758996 w 5152291"/>
                <a:gd name="connsiteY185" fmla="*/ 342900 h 3952875"/>
                <a:gd name="connsiteX186" fmla="*/ 1787571 w 5152291"/>
                <a:gd name="connsiteY186" fmla="*/ 314325 h 3952875"/>
                <a:gd name="connsiteX187" fmla="*/ 1825671 w 5152291"/>
                <a:gd name="connsiteY187" fmla="*/ 266700 h 3952875"/>
                <a:gd name="connsiteX188" fmla="*/ 1863771 w 5152291"/>
                <a:gd name="connsiteY188" fmla="*/ 200025 h 3952875"/>
                <a:gd name="connsiteX189" fmla="*/ 1892346 w 5152291"/>
                <a:gd name="connsiteY189" fmla="*/ 171450 h 3952875"/>
                <a:gd name="connsiteX190" fmla="*/ 1920921 w 5152291"/>
                <a:gd name="connsiteY190" fmla="*/ 161925 h 3952875"/>
                <a:gd name="connsiteX191" fmla="*/ 1949496 w 5152291"/>
                <a:gd name="connsiteY191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025821 w 5152291"/>
                <a:gd name="connsiteY87" fmla="*/ 3581400 h 3952875"/>
                <a:gd name="connsiteX88" fmla="*/ 2949621 w 5152291"/>
                <a:gd name="connsiteY88" fmla="*/ 3667125 h 3952875"/>
                <a:gd name="connsiteX89" fmla="*/ 2873421 w 5152291"/>
                <a:gd name="connsiteY89" fmla="*/ 3686175 h 3952875"/>
                <a:gd name="connsiteX90" fmla="*/ 2844846 w 5152291"/>
                <a:gd name="connsiteY90" fmla="*/ 3695700 h 3952875"/>
                <a:gd name="connsiteX91" fmla="*/ 4708354 w 5152291"/>
                <a:gd name="connsiteY91" fmla="*/ 3071742 h 3952875"/>
                <a:gd name="connsiteX92" fmla="*/ 3834129 w 5152291"/>
                <a:gd name="connsiteY92" fmla="*/ 3667282 h 3952875"/>
                <a:gd name="connsiteX93" fmla="*/ 2425746 w 5152291"/>
                <a:gd name="connsiteY93" fmla="*/ 3762375 h 3952875"/>
                <a:gd name="connsiteX94" fmla="*/ 2349546 w 5152291"/>
                <a:gd name="connsiteY94" fmla="*/ 3790950 h 3952875"/>
                <a:gd name="connsiteX95" fmla="*/ 2311446 w 5152291"/>
                <a:gd name="connsiteY95" fmla="*/ 3800475 h 3952875"/>
                <a:gd name="connsiteX96" fmla="*/ 2206671 w 5152291"/>
                <a:gd name="connsiteY96" fmla="*/ 3819525 h 3952875"/>
                <a:gd name="connsiteX97" fmla="*/ 2159046 w 5152291"/>
                <a:gd name="connsiteY97" fmla="*/ 3838575 h 3952875"/>
                <a:gd name="connsiteX98" fmla="*/ 2025696 w 5152291"/>
                <a:gd name="connsiteY98" fmla="*/ 3867150 h 3952875"/>
                <a:gd name="connsiteX99" fmla="*/ 1968546 w 5152291"/>
                <a:gd name="connsiteY99" fmla="*/ 3886200 h 3952875"/>
                <a:gd name="connsiteX100" fmla="*/ 1882821 w 5152291"/>
                <a:gd name="connsiteY100" fmla="*/ 3914775 h 3952875"/>
                <a:gd name="connsiteX101" fmla="*/ 1854246 w 5152291"/>
                <a:gd name="connsiteY101" fmla="*/ 3924300 h 3952875"/>
                <a:gd name="connsiteX102" fmla="*/ 1816146 w 5152291"/>
                <a:gd name="connsiteY102" fmla="*/ 3933825 h 3952875"/>
                <a:gd name="connsiteX103" fmla="*/ 1711371 w 5152291"/>
                <a:gd name="connsiteY103" fmla="*/ 3952875 h 3952875"/>
                <a:gd name="connsiteX104" fmla="*/ 1377996 w 5152291"/>
                <a:gd name="connsiteY104" fmla="*/ 3943350 h 3952875"/>
                <a:gd name="connsiteX105" fmla="*/ 1320846 w 5152291"/>
                <a:gd name="connsiteY105" fmla="*/ 3933825 h 3952875"/>
                <a:gd name="connsiteX106" fmla="*/ 1244646 w 5152291"/>
                <a:gd name="connsiteY106" fmla="*/ 3924300 h 3952875"/>
                <a:gd name="connsiteX107" fmla="*/ 1206546 w 5152291"/>
                <a:gd name="connsiteY107" fmla="*/ 3914775 h 3952875"/>
                <a:gd name="connsiteX108" fmla="*/ 1158921 w 5152291"/>
                <a:gd name="connsiteY108" fmla="*/ 3905250 h 3952875"/>
                <a:gd name="connsiteX109" fmla="*/ 1130346 w 5152291"/>
                <a:gd name="connsiteY109" fmla="*/ 3895725 h 3952875"/>
                <a:gd name="connsiteX110" fmla="*/ 1044621 w 5152291"/>
                <a:gd name="connsiteY110" fmla="*/ 3876675 h 3952875"/>
                <a:gd name="connsiteX111" fmla="*/ 987471 w 5152291"/>
                <a:gd name="connsiteY111" fmla="*/ 3848100 h 3952875"/>
                <a:gd name="connsiteX112" fmla="*/ 920796 w 5152291"/>
                <a:gd name="connsiteY112" fmla="*/ 3829050 h 3952875"/>
                <a:gd name="connsiteX113" fmla="*/ 806496 w 5152291"/>
                <a:gd name="connsiteY113" fmla="*/ 3810000 h 3952875"/>
                <a:gd name="connsiteX114" fmla="*/ 711246 w 5152291"/>
                <a:gd name="connsiteY114" fmla="*/ 3781425 h 3952875"/>
                <a:gd name="connsiteX115" fmla="*/ 682671 w 5152291"/>
                <a:gd name="connsiteY115" fmla="*/ 3762375 h 3952875"/>
                <a:gd name="connsiteX116" fmla="*/ 635046 w 5152291"/>
                <a:gd name="connsiteY116" fmla="*/ 3714750 h 3952875"/>
                <a:gd name="connsiteX117" fmla="*/ 615996 w 5152291"/>
                <a:gd name="connsiteY117" fmla="*/ 3686175 h 3952875"/>
                <a:gd name="connsiteX118" fmla="*/ 587421 w 5152291"/>
                <a:gd name="connsiteY118" fmla="*/ 3667125 h 3952875"/>
                <a:gd name="connsiteX119" fmla="*/ 520746 w 5152291"/>
                <a:gd name="connsiteY119" fmla="*/ 3590925 h 3952875"/>
                <a:gd name="connsiteX120" fmla="*/ 482646 w 5152291"/>
                <a:gd name="connsiteY120" fmla="*/ 3552825 h 3952875"/>
                <a:gd name="connsiteX121" fmla="*/ 435021 w 5152291"/>
                <a:gd name="connsiteY121" fmla="*/ 3514725 h 3952875"/>
                <a:gd name="connsiteX122" fmla="*/ 396921 w 5152291"/>
                <a:gd name="connsiteY122" fmla="*/ 3457575 h 3952875"/>
                <a:gd name="connsiteX123" fmla="*/ 330246 w 5152291"/>
                <a:gd name="connsiteY123" fmla="*/ 3400425 h 3952875"/>
                <a:gd name="connsiteX124" fmla="*/ 263571 w 5152291"/>
                <a:gd name="connsiteY124" fmla="*/ 3314700 h 3952875"/>
                <a:gd name="connsiteX125" fmla="*/ 234996 w 5152291"/>
                <a:gd name="connsiteY125" fmla="*/ 3257550 h 3952875"/>
                <a:gd name="connsiteX126" fmla="*/ 206421 w 5152291"/>
                <a:gd name="connsiteY126" fmla="*/ 3228975 h 3952875"/>
                <a:gd name="connsiteX127" fmla="*/ 168321 w 5152291"/>
                <a:gd name="connsiteY127" fmla="*/ 3171825 h 3952875"/>
                <a:gd name="connsiteX128" fmla="*/ 158796 w 5152291"/>
                <a:gd name="connsiteY128" fmla="*/ 3143250 h 3952875"/>
                <a:gd name="connsiteX129" fmla="*/ 130221 w 5152291"/>
                <a:gd name="connsiteY129" fmla="*/ 3133725 h 3952875"/>
                <a:gd name="connsiteX130" fmla="*/ 111171 w 5152291"/>
                <a:gd name="connsiteY130" fmla="*/ 3076575 h 3952875"/>
                <a:gd name="connsiteX131" fmla="*/ 101646 w 5152291"/>
                <a:gd name="connsiteY131" fmla="*/ 3048000 h 3952875"/>
                <a:gd name="connsiteX132" fmla="*/ 82596 w 5152291"/>
                <a:gd name="connsiteY132" fmla="*/ 3019425 h 3952875"/>
                <a:gd name="connsiteX133" fmla="*/ 54021 w 5152291"/>
                <a:gd name="connsiteY133" fmla="*/ 2924175 h 3952875"/>
                <a:gd name="connsiteX134" fmla="*/ 54 w 5152291"/>
                <a:gd name="connsiteY134" fmla="*/ 2522971 h 3952875"/>
                <a:gd name="connsiteX135" fmla="*/ 43921 w 5152291"/>
                <a:gd name="connsiteY135" fmla="*/ 2257970 h 3952875"/>
                <a:gd name="connsiteX136" fmla="*/ 92121 w 5152291"/>
                <a:gd name="connsiteY136" fmla="*/ 2105025 h 3952875"/>
                <a:gd name="connsiteX137" fmla="*/ 101646 w 5152291"/>
                <a:gd name="connsiteY137" fmla="*/ 2066925 h 3952875"/>
                <a:gd name="connsiteX138" fmla="*/ 139746 w 5152291"/>
                <a:gd name="connsiteY138" fmla="*/ 1990725 h 3952875"/>
                <a:gd name="connsiteX139" fmla="*/ 149271 w 5152291"/>
                <a:gd name="connsiteY139" fmla="*/ 1962150 h 3952875"/>
                <a:gd name="connsiteX140" fmla="*/ 168321 w 5152291"/>
                <a:gd name="connsiteY140" fmla="*/ 1933575 h 3952875"/>
                <a:gd name="connsiteX141" fmla="*/ 177846 w 5152291"/>
                <a:gd name="connsiteY141" fmla="*/ 1905000 h 3952875"/>
                <a:gd name="connsiteX142" fmla="*/ 196896 w 5152291"/>
                <a:gd name="connsiteY142" fmla="*/ 1866900 h 3952875"/>
                <a:gd name="connsiteX143" fmla="*/ 206421 w 5152291"/>
                <a:gd name="connsiteY143" fmla="*/ 1838325 h 3952875"/>
                <a:gd name="connsiteX144" fmla="*/ 225471 w 5152291"/>
                <a:gd name="connsiteY144" fmla="*/ 1800225 h 3952875"/>
                <a:gd name="connsiteX145" fmla="*/ 234996 w 5152291"/>
                <a:gd name="connsiteY145" fmla="*/ 1762125 h 3952875"/>
                <a:gd name="connsiteX146" fmla="*/ 263571 w 5152291"/>
                <a:gd name="connsiteY146" fmla="*/ 1685925 h 3952875"/>
                <a:gd name="connsiteX147" fmla="*/ 273096 w 5152291"/>
                <a:gd name="connsiteY147" fmla="*/ 1647825 h 3952875"/>
                <a:gd name="connsiteX148" fmla="*/ 292146 w 5152291"/>
                <a:gd name="connsiteY148" fmla="*/ 1609725 h 3952875"/>
                <a:gd name="connsiteX149" fmla="*/ 301671 w 5152291"/>
                <a:gd name="connsiteY149" fmla="*/ 1581150 h 3952875"/>
                <a:gd name="connsiteX150" fmla="*/ 320721 w 5152291"/>
                <a:gd name="connsiteY150" fmla="*/ 1504950 h 3952875"/>
                <a:gd name="connsiteX151" fmla="*/ 339771 w 5152291"/>
                <a:gd name="connsiteY151" fmla="*/ 1476375 h 3952875"/>
                <a:gd name="connsiteX152" fmla="*/ 349296 w 5152291"/>
                <a:gd name="connsiteY152" fmla="*/ 1447800 h 3952875"/>
                <a:gd name="connsiteX153" fmla="*/ 377871 w 5152291"/>
                <a:gd name="connsiteY153" fmla="*/ 1438275 h 3952875"/>
                <a:gd name="connsiteX154" fmla="*/ 406446 w 5152291"/>
                <a:gd name="connsiteY154" fmla="*/ 1400175 h 3952875"/>
                <a:gd name="connsiteX155" fmla="*/ 463596 w 5152291"/>
                <a:gd name="connsiteY155" fmla="*/ 1362075 h 3952875"/>
                <a:gd name="connsiteX156" fmla="*/ 539796 w 5152291"/>
                <a:gd name="connsiteY156" fmla="*/ 1295400 h 3952875"/>
                <a:gd name="connsiteX157" fmla="*/ 568371 w 5152291"/>
                <a:gd name="connsiteY157" fmla="*/ 1285875 h 3952875"/>
                <a:gd name="connsiteX158" fmla="*/ 625521 w 5152291"/>
                <a:gd name="connsiteY158" fmla="*/ 1247775 h 3952875"/>
                <a:gd name="connsiteX159" fmla="*/ 654096 w 5152291"/>
                <a:gd name="connsiteY159" fmla="*/ 1238250 h 3952875"/>
                <a:gd name="connsiteX160" fmla="*/ 711246 w 5152291"/>
                <a:gd name="connsiteY160" fmla="*/ 1200150 h 3952875"/>
                <a:gd name="connsiteX161" fmla="*/ 739821 w 5152291"/>
                <a:gd name="connsiteY161" fmla="*/ 1181100 h 3952875"/>
                <a:gd name="connsiteX162" fmla="*/ 777921 w 5152291"/>
                <a:gd name="connsiteY162" fmla="*/ 1162050 h 3952875"/>
                <a:gd name="connsiteX163" fmla="*/ 854121 w 5152291"/>
                <a:gd name="connsiteY163" fmla="*/ 1143000 h 3952875"/>
                <a:gd name="connsiteX164" fmla="*/ 882696 w 5152291"/>
                <a:gd name="connsiteY164" fmla="*/ 1133475 h 3952875"/>
                <a:gd name="connsiteX165" fmla="*/ 920796 w 5152291"/>
                <a:gd name="connsiteY165" fmla="*/ 1123950 h 3952875"/>
                <a:gd name="connsiteX166" fmla="*/ 987471 w 5152291"/>
                <a:gd name="connsiteY166" fmla="*/ 1104900 h 3952875"/>
                <a:gd name="connsiteX167" fmla="*/ 1054146 w 5152291"/>
                <a:gd name="connsiteY167" fmla="*/ 1076325 h 3952875"/>
                <a:gd name="connsiteX168" fmla="*/ 1101771 w 5152291"/>
                <a:gd name="connsiteY168" fmla="*/ 1057275 h 3952875"/>
                <a:gd name="connsiteX169" fmla="*/ 1158921 w 5152291"/>
                <a:gd name="connsiteY169" fmla="*/ 1047750 h 3952875"/>
                <a:gd name="connsiteX170" fmla="*/ 1206546 w 5152291"/>
                <a:gd name="connsiteY170" fmla="*/ 1038225 h 3952875"/>
                <a:gd name="connsiteX171" fmla="*/ 1263696 w 5152291"/>
                <a:gd name="connsiteY171" fmla="*/ 1019175 h 3952875"/>
                <a:gd name="connsiteX172" fmla="*/ 1292271 w 5152291"/>
                <a:gd name="connsiteY172" fmla="*/ 1009650 h 3952875"/>
                <a:gd name="connsiteX173" fmla="*/ 1358946 w 5152291"/>
                <a:gd name="connsiteY173" fmla="*/ 981075 h 3952875"/>
                <a:gd name="connsiteX174" fmla="*/ 1406571 w 5152291"/>
                <a:gd name="connsiteY174" fmla="*/ 962025 h 3952875"/>
                <a:gd name="connsiteX175" fmla="*/ 1473246 w 5152291"/>
                <a:gd name="connsiteY175" fmla="*/ 942975 h 3952875"/>
                <a:gd name="connsiteX176" fmla="*/ 1530396 w 5152291"/>
                <a:gd name="connsiteY176" fmla="*/ 904875 h 3952875"/>
                <a:gd name="connsiteX177" fmla="*/ 1568496 w 5152291"/>
                <a:gd name="connsiteY177" fmla="*/ 847725 h 3952875"/>
                <a:gd name="connsiteX178" fmla="*/ 1587546 w 5152291"/>
                <a:gd name="connsiteY178" fmla="*/ 790575 h 3952875"/>
                <a:gd name="connsiteX179" fmla="*/ 1625646 w 5152291"/>
                <a:gd name="connsiteY179" fmla="*/ 723900 h 3952875"/>
                <a:gd name="connsiteX180" fmla="*/ 1654221 w 5152291"/>
                <a:gd name="connsiteY180" fmla="*/ 647700 h 3952875"/>
                <a:gd name="connsiteX181" fmla="*/ 1682796 w 5152291"/>
                <a:gd name="connsiteY181" fmla="*/ 571500 h 3952875"/>
                <a:gd name="connsiteX182" fmla="*/ 1692321 w 5152291"/>
                <a:gd name="connsiteY182" fmla="*/ 533400 h 3952875"/>
                <a:gd name="connsiteX183" fmla="*/ 1730421 w 5152291"/>
                <a:gd name="connsiteY183" fmla="*/ 447675 h 3952875"/>
                <a:gd name="connsiteX184" fmla="*/ 1758996 w 5152291"/>
                <a:gd name="connsiteY184" fmla="*/ 342900 h 3952875"/>
                <a:gd name="connsiteX185" fmla="*/ 1787571 w 5152291"/>
                <a:gd name="connsiteY185" fmla="*/ 314325 h 3952875"/>
                <a:gd name="connsiteX186" fmla="*/ 1825671 w 5152291"/>
                <a:gd name="connsiteY186" fmla="*/ 266700 h 3952875"/>
                <a:gd name="connsiteX187" fmla="*/ 1863771 w 5152291"/>
                <a:gd name="connsiteY187" fmla="*/ 200025 h 3952875"/>
                <a:gd name="connsiteX188" fmla="*/ 1892346 w 5152291"/>
                <a:gd name="connsiteY188" fmla="*/ 171450 h 3952875"/>
                <a:gd name="connsiteX189" fmla="*/ 1920921 w 5152291"/>
                <a:gd name="connsiteY189" fmla="*/ 161925 h 3952875"/>
                <a:gd name="connsiteX190" fmla="*/ 1949496 w 5152291"/>
                <a:gd name="connsiteY190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4385239 w 5152291"/>
                <a:gd name="connsiteY84" fmla="*/ 3644384 h 3952875"/>
                <a:gd name="connsiteX85" fmla="*/ 3477716 w 5152291"/>
                <a:gd name="connsiteY85" fmla="*/ 3799317 h 3952875"/>
                <a:gd name="connsiteX86" fmla="*/ 3025821 w 5152291"/>
                <a:gd name="connsiteY86" fmla="*/ 3581400 h 3952875"/>
                <a:gd name="connsiteX87" fmla="*/ 2949621 w 5152291"/>
                <a:gd name="connsiteY87" fmla="*/ 3667125 h 3952875"/>
                <a:gd name="connsiteX88" fmla="*/ 2873421 w 5152291"/>
                <a:gd name="connsiteY88" fmla="*/ 3686175 h 3952875"/>
                <a:gd name="connsiteX89" fmla="*/ 2844846 w 5152291"/>
                <a:gd name="connsiteY89" fmla="*/ 3695700 h 3952875"/>
                <a:gd name="connsiteX90" fmla="*/ 4708354 w 5152291"/>
                <a:gd name="connsiteY90" fmla="*/ 3071742 h 3952875"/>
                <a:gd name="connsiteX91" fmla="*/ 3834129 w 5152291"/>
                <a:gd name="connsiteY91" fmla="*/ 3667282 h 3952875"/>
                <a:gd name="connsiteX92" fmla="*/ 2425746 w 5152291"/>
                <a:gd name="connsiteY92" fmla="*/ 3762375 h 3952875"/>
                <a:gd name="connsiteX93" fmla="*/ 2349546 w 5152291"/>
                <a:gd name="connsiteY93" fmla="*/ 3790950 h 3952875"/>
                <a:gd name="connsiteX94" fmla="*/ 2311446 w 5152291"/>
                <a:gd name="connsiteY94" fmla="*/ 3800475 h 3952875"/>
                <a:gd name="connsiteX95" fmla="*/ 2206671 w 5152291"/>
                <a:gd name="connsiteY95" fmla="*/ 3819525 h 3952875"/>
                <a:gd name="connsiteX96" fmla="*/ 2159046 w 5152291"/>
                <a:gd name="connsiteY96" fmla="*/ 3838575 h 3952875"/>
                <a:gd name="connsiteX97" fmla="*/ 2025696 w 5152291"/>
                <a:gd name="connsiteY97" fmla="*/ 3867150 h 3952875"/>
                <a:gd name="connsiteX98" fmla="*/ 1968546 w 5152291"/>
                <a:gd name="connsiteY98" fmla="*/ 3886200 h 3952875"/>
                <a:gd name="connsiteX99" fmla="*/ 1882821 w 5152291"/>
                <a:gd name="connsiteY99" fmla="*/ 3914775 h 3952875"/>
                <a:gd name="connsiteX100" fmla="*/ 1854246 w 5152291"/>
                <a:gd name="connsiteY100" fmla="*/ 3924300 h 3952875"/>
                <a:gd name="connsiteX101" fmla="*/ 1816146 w 5152291"/>
                <a:gd name="connsiteY101" fmla="*/ 3933825 h 3952875"/>
                <a:gd name="connsiteX102" fmla="*/ 1711371 w 5152291"/>
                <a:gd name="connsiteY102" fmla="*/ 3952875 h 3952875"/>
                <a:gd name="connsiteX103" fmla="*/ 1377996 w 5152291"/>
                <a:gd name="connsiteY103" fmla="*/ 3943350 h 3952875"/>
                <a:gd name="connsiteX104" fmla="*/ 1320846 w 5152291"/>
                <a:gd name="connsiteY104" fmla="*/ 3933825 h 3952875"/>
                <a:gd name="connsiteX105" fmla="*/ 1244646 w 5152291"/>
                <a:gd name="connsiteY105" fmla="*/ 3924300 h 3952875"/>
                <a:gd name="connsiteX106" fmla="*/ 1206546 w 5152291"/>
                <a:gd name="connsiteY106" fmla="*/ 3914775 h 3952875"/>
                <a:gd name="connsiteX107" fmla="*/ 1158921 w 5152291"/>
                <a:gd name="connsiteY107" fmla="*/ 3905250 h 3952875"/>
                <a:gd name="connsiteX108" fmla="*/ 1130346 w 5152291"/>
                <a:gd name="connsiteY108" fmla="*/ 3895725 h 3952875"/>
                <a:gd name="connsiteX109" fmla="*/ 1044621 w 5152291"/>
                <a:gd name="connsiteY109" fmla="*/ 3876675 h 3952875"/>
                <a:gd name="connsiteX110" fmla="*/ 987471 w 5152291"/>
                <a:gd name="connsiteY110" fmla="*/ 3848100 h 3952875"/>
                <a:gd name="connsiteX111" fmla="*/ 920796 w 5152291"/>
                <a:gd name="connsiteY111" fmla="*/ 3829050 h 3952875"/>
                <a:gd name="connsiteX112" fmla="*/ 806496 w 5152291"/>
                <a:gd name="connsiteY112" fmla="*/ 3810000 h 3952875"/>
                <a:gd name="connsiteX113" fmla="*/ 711246 w 5152291"/>
                <a:gd name="connsiteY113" fmla="*/ 3781425 h 3952875"/>
                <a:gd name="connsiteX114" fmla="*/ 682671 w 5152291"/>
                <a:gd name="connsiteY114" fmla="*/ 3762375 h 3952875"/>
                <a:gd name="connsiteX115" fmla="*/ 635046 w 5152291"/>
                <a:gd name="connsiteY115" fmla="*/ 3714750 h 3952875"/>
                <a:gd name="connsiteX116" fmla="*/ 615996 w 5152291"/>
                <a:gd name="connsiteY116" fmla="*/ 3686175 h 3952875"/>
                <a:gd name="connsiteX117" fmla="*/ 587421 w 5152291"/>
                <a:gd name="connsiteY117" fmla="*/ 3667125 h 3952875"/>
                <a:gd name="connsiteX118" fmla="*/ 520746 w 5152291"/>
                <a:gd name="connsiteY118" fmla="*/ 3590925 h 3952875"/>
                <a:gd name="connsiteX119" fmla="*/ 482646 w 5152291"/>
                <a:gd name="connsiteY119" fmla="*/ 3552825 h 3952875"/>
                <a:gd name="connsiteX120" fmla="*/ 435021 w 5152291"/>
                <a:gd name="connsiteY120" fmla="*/ 3514725 h 3952875"/>
                <a:gd name="connsiteX121" fmla="*/ 396921 w 5152291"/>
                <a:gd name="connsiteY121" fmla="*/ 3457575 h 3952875"/>
                <a:gd name="connsiteX122" fmla="*/ 330246 w 5152291"/>
                <a:gd name="connsiteY122" fmla="*/ 3400425 h 3952875"/>
                <a:gd name="connsiteX123" fmla="*/ 263571 w 5152291"/>
                <a:gd name="connsiteY123" fmla="*/ 3314700 h 3952875"/>
                <a:gd name="connsiteX124" fmla="*/ 234996 w 5152291"/>
                <a:gd name="connsiteY124" fmla="*/ 3257550 h 3952875"/>
                <a:gd name="connsiteX125" fmla="*/ 206421 w 5152291"/>
                <a:gd name="connsiteY125" fmla="*/ 3228975 h 3952875"/>
                <a:gd name="connsiteX126" fmla="*/ 168321 w 5152291"/>
                <a:gd name="connsiteY126" fmla="*/ 3171825 h 3952875"/>
                <a:gd name="connsiteX127" fmla="*/ 158796 w 5152291"/>
                <a:gd name="connsiteY127" fmla="*/ 3143250 h 3952875"/>
                <a:gd name="connsiteX128" fmla="*/ 130221 w 5152291"/>
                <a:gd name="connsiteY128" fmla="*/ 3133725 h 3952875"/>
                <a:gd name="connsiteX129" fmla="*/ 111171 w 5152291"/>
                <a:gd name="connsiteY129" fmla="*/ 3076575 h 3952875"/>
                <a:gd name="connsiteX130" fmla="*/ 101646 w 5152291"/>
                <a:gd name="connsiteY130" fmla="*/ 3048000 h 3952875"/>
                <a:gd name="connsiteX131" fmla="*/ 82596 w 5152291"/>
                <a:gd name="connsiteY131" fmla="*/ 3019425 h 3952875"/>
                <a:gd name="connsiteX132" fmla="*/ 54021 w 5152291"/>
                <a:gd name="connsiteY132" fmla="*/ 2924175 h 3952875"/>
                <a:gd name="connsiteX133" fmla="*/ 54 w 5152291"/>
                <a:gd name="connsiteY133" fmla="*/ 2522971 h 3952875"/>
                <a:gd name="connsiteX134" fmla="*/ 43921 w 5152291"/>
                <a:gd name="connsiteY134" fmla="*/ 2257970 h 3952875"/>
                <a:gd name="connsiteX135" fmla="*/ 92121 w 5152291"/>
                <a:gd name="connsiteY135" fmla="*/ 2105025 h 3952875"/>
                <a:gd name="connsiteX136" fmla="*/ 101646 w 5152291"/>
                <a:gd name="connsiteY136" fmla="*/ 2066925 h 3952875"/>
                <a:gd name="connsiteX137" fmla="*/ 139746 w 5152291"/>
                <a:gd name="connsiteY137" fmla="*/ 1990725 h 3952875"/>
                <a:gd name="connsiteX138" fmla="*/ 149271 w 5152291"/>
                <a:gd name="connsiteY138" fmla="*/ 1962150 h 3952875"/>
                <a:gd name="connsiteX139" fmla="*/ 168321 w 5152291"/>
                <a:gd name="connsiteY139" fmla="*/ 1933575 h 3952875"/>
                <a:gd name="connsiteX140" fmla="*/ 177846 w 5152291"/>
                <a:gd name="connsiteY140" fmla="*/ 1905000 h 3952875"/>
                <a:gd name="connsiteX141" fmla="*/ 196896 w 5152291"/>
                <a:gd name="connsiteY141" fmla="*/ 1866900 h 3952875"/>
                <a:gd name="connsiteX142" fmla="*/ 206421 w 5152291"/>
                <a:gd name="connsiteY142" fmla="*/ 1838325 h 3952875"/>
                <a:gd name="connsiteX143" fmla="*/ 225471 w 5152291"/>
                <a:gd name="connsiteY143" fmla="*/ 1800225 h 3952875"/>
                <a:gd name="connsiteX144" fmla="*/ 234996 w 5152291"/>
                <a:gd name="connsiteY144" fmla="*/ 1762125 h 3952875"/>
                <a:gd name="connsiteX145" fmla="*/ 263571 w 5152291"/>
                <a:gd name="connsiteY145" fmla="*/ 1685925 h 3952875"/>
                <a:gd name="connsiteX146" fmla="*/ 273096 w 5152291"/>
                <a:gd name="connsiteY146" fmla="*/ 1647825 h 3952875"/>
                <a:gd name="connsiteX147" fmla="*/ 292146 w 5152291"/>
                <a:gd name="connsiteY147" fmla="*/ 1609725 h 3952875"/>
                <a:gd name="connsiteX148" fmla="*/ 301671 w 5152291"/>
                <a:gd name="connsiteY148" fmla="*/ 1581150 h 3952875"/>
                <a:gd name="connsiteX149" fmla="*/ 320721 w 5152291"/>
                <a:gd name="connsiteY149" fmla="*/ 1504950 h 3952875"/>
                <a:gd name="connsiteX150" fmla="*/ 339771 w 5152291"/>
                <a:gd name="connsiteY150" fmla="*/ 1476375 h 3952875"/>
                <a:gd name="connsiteX151" fmla="*/ 349296 w 5152291"/>
                <a:gd name="connsiteY151" fmla="*/ 1447800 h 3952875"/>
                <a:gd name="connsiteX152" fmla="*/ 377871 w 5152291"/>
                <a:gd name="connsiteY152" fmla="*/ 1438275 h 3952875"/>
                <a:gd name="connsiteX153" fmla="*/ 406446 w 5152291"/>
                <a:gd name="connsiteY153" fmla="*/ 1400175 h 3952875"/>
                <a:gd name="connsiteX154" fmla="*/ 463596 w 5152291"/>
                <a:gd name="connsiteY154" fmla="*/ 1362075 h 3952875"/>
                <a:gd name="connsiteX155" fmla="*/ 539796 w 5152291"/>
                <a:gd name="connsiteY155" fmla="*/ 1295400 h 3952875"/>
                <a:gd name="connsiteX156" fmla="*/ 568371 w 5152291"/>
                <a:gd name="connsiteY156" fmla="*/ 1285875 h 3952875"/>
                <a:gd name="connsiteX157" fmla="*/ 625521 w 5152291"/>
                <a:gd name="connsiteY157" fmla="*/ 1247775 h 3952875"/>
                <a:gd name="connsiteX158" fmla="*/ 654096 w 5152291"/>
                <a:gd name="connsiteY158" fmla="*/ 1238250 h 3952875"/>
                <a:gd name="connsiteX159" fmla="*/ 711246 w 5152291"/>
                <a:gd name="connsiteY159" fmla="*/ 1200150 h 3952875"/>
                <a:gd name="connsiteX160" fmla="*/ 739821 w 5152291"/>
                <a:gd name="connsiteY160" fmla="*/ 1181100 h 3952875"/>
                <a:gd name="connsiteX161" fmla="*/ 777921 w 5152291"/>
                <a:gd name="connsiteY161" fmla="*/ 1162050 h 3952875"/>
                <a:gd name="connsiteX162" fmla="*/ 854121 w 5152291"/>
                <a:gd name="connsiteY162" fmla="*/ 1143000 h 3952875"/>
                <a:gd name="connsiteX163" fmla="*/ 882696 w 5152291"/>
                <a:gd name="connsiteY163" fmla="*/ 1133475 h 3952875"/>
                <a:gd name="connsiteX164" fmla="*/ 920796 w 5152291"/>
                <a:gd name="connsiteY164" fmla="*/ 1123950 h 3952875"/>
                <a:gd name="connsiteX165" fmla="*/ 987471 w 5152291"/>
                <a:gd name="connsiteY165" fmla="*/ 1104900 h 3952875"/>
                <a:gd name="connsiteX166" fmla="*/ 1054146 w 5152291"/>
                <a:gd name="connsiteY166" fmla="*/ 1076325 h 3952875"/>
                <a:gd name="connsiteX167" fmla="*/ 1101771 w 5152291"/>
                <a:gd name="connsiteY167" fmla="*/ 1057275 h 3952875"/>
                <a:gd name="connsiteX168" fmla="*/ 1158921 w 5152291"/>
                <a:gd name="connsiteY168" fmla="*/ 1047750 h 3952875"/>
                <a:gd name="connsiteX169" fmla="*/ 1206546 w 5152291"/>
                <a:gd name="connsiteY169" fmla="*/ 1038225 h 3952875"/>
                <a:gd name="connsiteX170" fmla="*/ 1263696 w 5152291"/>
                <a:gd name="connsiteY170" fmla="*/ 1019175 h 3952875"/>
                <a:gd name="connsiteX171" fmla="*/ 1292271 w 5152291"/>
                <a:gd name="connsiteY171" fmla="*/ 1009650 h 3952875"/>
                <a:gd name="connsiteX172" fmla="*/ 1358946 w 5152291"/>
                <a:gd name="connsiteY172" fmla="*/ 981075 h 3952875"/>
                <a:gd name="connsiteX173" fmla="*/ 1406571 w 5152291"/>
                <a:gd name="connsiteY173" fmla="*/ 962025 h 3952875"/>
                <a:gd name="connsiteX174" fmla="*/ 1473246 w 5152291"/>
                <a:gd name="connsiteY174" fmla="*/ 942975 h 3952875"/>
                <a:gd name="connsiteX175" fmla="*/ 1530396 w 5152291"/>
                <a:gd name="connsiteY175" fmla="*/ 904875 h 3952875"/>
                <a:gd name="connsiteX176" fmla="*/ 1568496 w 5152291"/>
                <a:gd name="connsiteY176" fmla="*/ 847725 h 3952875"/>
                <a:gd name="connsiteX177" fmla="*/ 1587546 w 5152291"/>
                <a:gd name="connsiteY177" fmla="*/ 790575 h 3952875"/>
                <a:gd name="connsiteX178" fmla="*/ 1625646 w 5152291"/>
                <a:gd name="connsiteY178" fmla="*/ 723900 h 3952875"/>
                <a:gd name="connsiteX179" fmla="*/ 1654221 w 5152291"/>
                <a:gd name="connsiteY179" fmla="*/ 647700 h 3952875"/>
                <a:gd name="connsiteX180" fmla="*/ 1682796 w 5152291"/>
                <a:gd name="connsiteY180" fmla="*/ 571500 h 3952875"/>
                <a:gd name="connsiteX181" fmla="*/ 1692321 w 5152291"/>
                <a:gd name="connsiteY181" fmla="*/ 533400 h 3952875"/>
                <a:gd name="connsiteX182" fmla="*/ 1730421 w 5152291"/>
                <a:gd name="connsiteY182" fmla="*/ 447675 h 3952875"/>
                <a:gd name="connsiteX183" fmla="*/ 1758996 w 5152291"/>
                <a:gd name="connsiteY183" fmla="*/ 342900 h 3952875"/>
                <a:gd name="connsiteX184" fmla="*/ 1787571 w 5152291"/>
                <a:gd name="connsiteY184" fmla="*/ 314325 h 3952875"/>
                <a:gd name="connsiteX185" fmla="*/ 1825671 w 5152291"/>
                <a:gd name="connsiteY185" fmla="*/ 266700 h 3952875"/>
                <a:gd name="connsiteX186" fmla="*/ 1863771 w 5152291"/>
                <a:gd name="connsiteY186" fmla="*/ 200025 h 3952875"/>
                <a:gd name="connsiteX187" fmla="*/ 1892346 w 5152291"/>
                <a:gd name="connsiteY187" fmla="*/ 171450 h 3952875"/>
                <a:gd name="connsiteX188" fmla="*/ 1920921 w 5152291"/>
                <a:gd name="connsiteY188" fmla="*/ 161925 h 3952875"/>
                <a:gd name="connsiteX189" fmla="*/ 1949496 w 5152291"/>
                <a:gd name="connsiteY189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4385239 w 5152291"/>
                <a:gd name="connsiteY83" fmla="*/ 3644384 h 3952875"/>
                <a:gd name="connsiteX84" fmla="*/ 3477716 w 5152291"/>
                <a:gd name="connsiteY84" fmla="*/ 3799317 h 3952875"/>
                <a:gd name="connsiteX85" fmla="*/ 3025821 w 5152291"/>
                <a:gd name="connsiteY85" fmla="*/ 3581400 h 3952875"/>
                <a:gd name="connsiteX86" fmla="*/ 2949621 w 5152291"/>
                <a:gd name="connsiteY86" fmla="*/ 3667125 h 3952875"/>
                <a:gd name="connsiteX87" fmla="*/ 2873421 w 5152291"/>
                <a:gd name="connsiteY87" fmla="*/ 3686175 h 3952875"/>
                <a:gd name="connsiteX88" fmla="*/ 2844846 w 5152291"/>
                <a:gd name="connsiteY88" fmla="*/ 3695700 h 3952875"/>
                <a:gd name="connsiteX89" fmla="*/ 4708354 w 5152291"/>
                <a:gd name="connsiteY89" fmla="*/ 3071742 h 3952875"/>
                <a:gd name="connsiteX90" fmla="*/ 3834129 w 5152291"/>
                <a:gd name="connsiteY90" fmla="*/ 3667282 h 3952875"/>
                <a:gd name="connsiteX91" fmla="*/ 2425746 w 5152291"/>
                <a:gd name="connsiteY91" fmla="*/ 3762375 h 3952875"/>
                <a:gd name="connsiteX92" fmla="*/ 2349546 w 5152291"/>
                <a:gd name="connsiteY92" fmla="*/ 3790950 h 3952875"/>
                <a:gd name="connsiteX93" fmla="*/ 2311446 w 5152291"/>
                <a:gd name="connsiteY93" fmla="*/ 3800475 h 3952875"/>
                <a:gd name="connsiteX94" fmla="*/ 2206671 w 5152291"/>
                <a:gd name="connsiteY94" fmla="*/ 3819525 h 3952875"/>
                <a:gd name="connsiteX95" fmla="*/ 2159046 w 5152291"/>
                <a:gd name="connsiteY95" fmla="*/ 3838575 h 3952875"/>
                <a:gd name="connsiteX96" fmla="*/ 2025696 w 5152291"/>
                <a:gd name="connsiteY96" fmla="*/ 3867150 h 3952875"/>
                <a:gd name="connsiteX97" fmla="*/ 1968546 w 5152291"/>
                <a:gd name="connsiteY97" fmla="*/ 3886200 h 3952875"/>
                <a:gd name="connsiteX98" fmla="*/ 1882821 w 5152291"/>
                <a:gd name="connsiteY98" fmla="*/ 3914775 h 3952875"/>
                <a:gd name="connsiteX99" fmla="*/ 1854246 w 5152291"/>
                <a:gd name="connsiteY99" fmla="*/ 3924300 h 3952875"/>
                <a:gd name="connsiteX100" fmla="*/ 1816146 w 5152291"/>
                <a:gd name="connsiteY100" fmla="*/ 3933825 h 3952875"/>
                <a:gd name="connsiteX101" fmla="*/ 1711371 w 5152291"/>
                <a:gd name="connsiteY101" fmla="*/ 3952875 h 3952875"/>
                <a:gd name="connsiteX102" fmla="*/ 1377996 w 5152291"/>
                <a:gd name="connsiteY102" fmla="*/ 3943350 h 3952875"/>
                <a:gd name="connsiteX103" fmla="*/ 1320846 w 5152291"/>
                <a:gd name="connsiteY103" fmla="*/ 3933825 h 3952875"/>
                <a:gd name="connsiteX104" fmla="*/ 1244646 w 5152291"/>
                <a:gd name="connsiteY104" fmla="*/ 3924300 h 3952875"/>
                <a:gd name="connsiteX105" fmla="*/ 1206546 w 5152291"/>
                <a:gd name="connsiteY105" fmla="*/ 3914775 h 3952875"/>
                <a:gd name="connsiteX106" fmla="*/ 1158921 w 5152291"/>
                <a:gd name="connsiteY106" fmla="*/ 3905250 h 3952875"/>
                <a:gd name="connsiteX107" fmla="*/ 1130346 w 5152291"/>
                <a:gd name="connsiteY107" fmla="*/ 3895725 h 3952875"/>
                <a:gd name="connsiteX108" fmla="*/ 1044621 w 5152291"/>
                <a:gd name="connsiteY108" fmla="*/ 3876675 h 3952875"/>
                <a:gd name="connsiteX109" fmla="*/ 987471 w 5152291"/>
                <a:gd name="connsiteY109" fmla="*/ 3848100 h 3952875"/>
                <a:gd name="connsiteX110" fmla="*/ 920796 w 5152291"/>
                <a:gd name="connsiteY110" fmla="*/ 3829050 h 3952875"/>
                <a:gd name="connsiteX111" fmla="*/ 806496 w 5152291"/>
                <a:gd name="connsiteY111" fmla="*/ 3810000 h 3952875"/>
                <a:gd name="connsiteX112" fmla="*/ 711246 w 5152291"/>
                <a:gd name="connsiteY112" fmla="*/ 3781425 h 3952875"/>
                <a:gd name="connsiteX113" fmla="*/ 682671 w 5152291"/>
                <a:gd name="connsiteY113" fmla="*/ 3762375 h 3952875"/>
                <a:gd name="connsiteX114" fmla="*/ 635046 w 5152291"/>
                <a:gd name="connsiteY114" fmla="*/ 3714750 h 3952875"/>
                <a:gd name="connsiteX115" fmla="*/ 615996 w 5152291"/>
                <a:gd name="connsiteY115" fmla="*/ 3686175 h 3952875"/>
                <a:gd name="connsiteX116" fmla="*/ 587421 w 5152291"/>
                <a:gd name="connsiteY116" fmla="*/ 3667125 h 3952875"/>
                <a:gd name="connsiteX117" fmla="*/ 520746 w 5152291"/>
                <a:gd name="connsiteY117" fmla="*/ 3590925 h 3952875"/>
                <a:gd name="connsiteX118" fmla="*/ 482646 w 5152291"/>
                <a:gd name="connsiteY118" fmla="*/ 3552825 h 3952875"/>
                <a:gd name="connsiteX119" fmla="*/ 435021 w 5152291"/>
                <a:gd name="connsiteY119" fmla="*/ 3514725 h 3952875"/>
                <a:gd name="connsiteX120" fmla="*/ 396921 w 5152291"/>
                <a:gd name="connsiteY120" fmla="*/ 3457575 h 3952875"/>
                <a:gd name="connsiteX121" fmla="*/ 330246 w 5152291"/>
                <a:gd name="connsiteY121" fmla="*/ 3400425 h 3952875"/>
                <a:gd name="connsiteX122" fmla="*/ 263571 w 5152291"/>
                <a:gd name="connsiteY122" fmla="*/ 3314700 h 3952875"/>
                <a:gd name="connsiteX123" fmla="*/ 234996 w 5152291"/>
                <a:gd name="connsiteY123" fmla="*/ 3257550 h 3952875"/>
                <a:gd name="connsiteX124" fmla="*/ 206421 w 5152291"/>
                <a:gd name="connsiteY124" fmla="*/ 3228975 h 3952875"/>
                <a:gd name="connsiteX125" fmla="*/ 168321 w 5152291"/>
                <a:gd name="connsiteY125" fmla="*/ 3171825 h 3952875"/>
                <a:gd name="connsiteX126" fmla="*/ 158796 w 5152291"/>
                <a:gd name="connsiteY126" fmla="*/ 3143250 h 3952875"/>
                <a:gd name="connsiteX127" fmla="*/ 130221 w 5152291"/>
                <a:gd name="connsiteY127" fmla="*/ 3133725 h 3952875"/>
                <a:gd name="connsiteX128" fmla="*/ 111171 w 5152291"/>
                <a:gd name="connsiteY128" fmla="*/ 3076575 h 3952875"/>
                <a:gd name="connsiteX129" fmla="*/ 101646 w 5152291"/>
                <a:gd name="connsiteY129" fmla="*/ 3048000 h 3952875"/>
                <a:gd name="connsiteX130" fmla="*/ 82596 w 5152291"/>
                <a:gd name="connsiteY130" fmla="*/ 3019425 h 3952875"/>
                <a:gd name="connsiteX131" fmla="*/ 54021 w 5152291"/>
                <a:gd name="connsiteY131" fmla="*/ 2924175 h 3952875"/>
                <a:gd name="connsiteX132" fmla="*/ 54 w 5152291"/>
                <a:gd name="connsiteY132" fmla="*/ 2522971 h 3952875"/>
                <a:gd name="connsiteX133" fmla="*/ 43921 w 5152291"/>
                <a:gd name="connsiteY133" fmla="*/ 2257970 h 3952875"/>
                <a:gd name="connsiteX134" fmla="*/ 92121 w 5152291"/>
                <a:gd name="connsiteY134" fmla="*/ 2105025 h 3952875"/>
                <a:gd name="connsiteX135" fmla="*/ 101646 w 5152291"/>
                <a:gd name="connsiteY135" fmla="*/ 2066925 h 3952875"/>
                <a:gd name="connsiteX136" fmla="*/ 139746 w 5152291"/>
                <a:gd name="connsiteY136" fmla="*/ 1990725 h 3952875"/>
                <a:gd name="connsiteX137" fmla="*/ 149271 w 5152291"/>
                <a:gd name="connsiteY137" fmla="*/ 1962150 h 3952875"/>
                <a:gd name="connsiteX138" fmla="*/ 168321 w 5152291"/>
                <a:gd name="connsiteY138" fmla="*/ 1933575 h 3952875"/>
                <a:gd name="connsiteX139" fmla="*/ 177846 w 5152291"/>
                <a:gd name="connsiteY139" fmla="*/ 1905000 h 3952875"/>
                <a:gd name="connsiteX140" fmla="*/ 196896 w 5152291"/>
                <a:gd name="connsiteY140" fmla="*/ 1866900 h 3952875"/>
                <a:gd name="connsiteX141" fmla="*/ 206421 w 5152291"/>
                <a:gd name="connsiteY141" fmla="*/ 1838325 h 3952875"/>
                <a:gd name="connsiteX142" fmla="*/ 225471 w 5152291"/>
                <a:gd name="connsiteY142" fmla="*/ 1800225 h 3952875"/>
                <a:gd name="connsiteX143" fmla="*/ 234996 w 5152291"/>
                <a:gd name="connsiteY143" fmla="*/ 1762125 h 3952875"/>
                <a:gd name="connsiteX144" fmla="*/ 263571 w 5152291"/>
                <a:gd name="connsiteY144" fmla="*/ 1685925 h 3952875"/>
                <a:gd name="connsiteX145" fmla="*/ 273096 w 5152291"/>
                <a:gd name="connsiteY145" fmla="*/ 1647825 h 3952875"/>
                <a:gd name="connsiteX146" fmla="*/ 292146 w 5152291"/>
                <a:gd name="connsiteY146" fmla="*/ 1609725 h 3952875"/>
                <a:gd name="connsiteX147" fmla="*/ 301671 w 5152291"/>
                <a:gd name="connsiteY147" fmla="*/ 1581150 h 3952875"/>
                <a:gd name="connsiteX148" fmla="*/ 320721 w 5152291"/>
                <a:gd name="connsiteY148" fmla="*/ 1504950 h 3952875"/>
                <a:gd name="connsiteX149" fmla="*/ 339771 w 5152291"/>
                <a:gd name="connsiteY149" fmla="*/ 1476375 h 3952875"/>
                <a:gd name="connsiteX150" fmla="*/ 349296 w 5152291"/>
                <a:gd name="connsiteY150" fmla="*/ 1447800 h 3952875"/>
                <a:gd name="connsiteX151" fmla="*/ 377871 w 5152291"/>
                <a:gd name="connsiteY151" fmla="*/ 1438275 h 3952875"/>
                <a:gd name="connsiteX152" fmla="*/ 406446 w 5152291"/>
                <a:gd name="connsiteY152" fmla="*/ 1400175 h 3952875"/>
                <a:gd name="connsiteX153" fmla="*/ 463596 w 5152291"/>
                <a:gd name="connsiteY153" fmla="*/ 1362075 h 3952875"/>
                <a:gd name="connsiteX154" fmla="*/ 539796 w 5152291"/>
                <a:gd name="connsiteY154" fmla="*/ 1295400 h 3952875"/>
                <a:gd name="connsiteX155" fmla="*/ 568371 w 5152291"/>
                <a:gd name="connsiteY155" fmla="*/ 1285875 h 3952875"/>
                <a:gd name="connsiteX156" fmla="*/ 625521 w 5152291"/>
                <a:gd name="connsiteY156" fmla="*/ 1247775 h 3952875"/>
                <a:gd name="connsiteX157" fmla="*/ 654096 w 5152291"/>
                <a:gd name="connsiteY157" fmla="*/ 1238250 h 3952875"/>
                <a:gd name="connsiteX158" fmla="*/ 711246 w 5152291"/>
                <a:gd name="connsiteY158" fmla="*/ 1200150 h 3952875"/>
                <a:gd name="connsiteX159" fmla="*/ 739821 w 5152291"/>
                <a:gd name="connsiteY159" fmla="*/ 1181100 h 3952875"/>
                <a:gd name="connsiteX160" fmla="*/ 777921 w 5152291"/>
                <a:gd name="connsiteY160" fmla="*/ 1162050 h 3952875"/>
                <a:gd name="connsiteX161" fmla="*/ 854121 w 5152291"/>
                <a:gd name="connsiteY161" fmla="*/ 1143000 h 3952875"/>
                <a:gd name="connsiteX162" fmla="*/ 882696 w 5152291"/>
                <a:gd name="connsiteY162" fmla="*/ 1133475 h 3952875"/>
                <a:gd name="connsiteX163" fmla="*/ 920796 w 5152291"/>
                <a:gd name="connsiteY163" fmla="*/ 1123950 h 3952875"/>
                <a:gd name="connsiteX164" fmla="*/ 987471 w 5152291"/>
                <a:gd name="connsiteY164" fmla="*/ 1104900 h 3952875"/>
                <a:gd name="connsiteX165" fmla="*/ 1054146 w 5152291"/>
                <a:gd name="connsiteY165" fmla="*/ 1076325 h 3952875"/>
                <a:gd name="connsiteX166" fmla="*/ 1101771 w 5152291"/>
                <a:gd name="connsiteY166" fmla="*/ 1057275 h 3952875"/>
                <a:gd name="connsiteX167" fmla="*/ 1158921 w 5152291"/>
                <a:gd name="connsiteY167" fmla="*/ 1047750 h 3952875"/>
                <a:gd name="connsiteX168" fmla="*/ 1206546 w 5152291"/>
                <a:gd name="connsiteY168" fmla="*/ 1038225 h 3952875"/>
                <a:gd name="connsiteX169" fmla="*/ 1263696 w 5152291"/>
                <a:gd name="connsiteY169" fmla="*/ 1019175 h 3952875"/>
                <a:gd name="connsiteX170" fmla="*/ 1292271 w 5152291"/>
                <a:gd name="connsiteY170" fmla="*/ 1009650 h 3952875"/>
                <a:gd name="connsiteX171" fmla="*/ 1358946 w 5152291"/>
                <a:gd name="connsiteY171" fmla="*/ 981075 h 3952875"/>
                <a:gd name="connsiteX172" fmla="*/ 1406571 w 5152291"/>
                <a:gd name="connsiteY172" fmla="*/ 962025 h 3952875"/>
                <a:gd name="connsiteX173" fmla="*/ 1473246 w 5152291"/>
                <a:gd name="connsiteY173" fmla="*/ 942975 h 3952875"/>
                <a:gd name="connsiteX174" fmla="*/ 1530396 w 5152291"/>
                <a:gd name="connsiteY174" fmla="*/ 904875 h 3952875"/>
                <a:gd name="connsiteX175" fmla="*/ 1568496 w 5152291"/>
                <a:gd name="connsiteY175" fmla="*/ 847725 h 3952875"/>
                <a:gd name="connsiteX176" fmla="*/ 1587546 w 5152291"/>
                <a:gd name="connsiteY176" fmla="*/ 790575 h 3952875"/>
                <a:gd name="connsiteX177" fmla="*/ 1625646 w 5152291"/>
                <a:gd name="connsiteY177" fmla="*/ 723900 h 3952875"/>
                <a:gd name="connsiteX178" fmla="*/ 1654221 w 5152291"/>
                <a:gd name="connsiteY178" fmla="*/ 647700 h 3952875"/>
                <a:gd name="connsiteX179" fmla="*/ 1682796 w 5152291"/>
                <a:gd name="connsiteY179" fmla="*/ 571500 h 3952875"/>
                <a:gd name="connsiteX180" fmla="*/ 1692321 w 5152291"/>
                <a:gd name="connsiteY180" fmla="*/ 533400 h 3952875"/>
                <a:gd name="connsiteX181" fmla="*/ 1730421 w 5152291"/>
                <a:gd name="connsiteY181" fmla="*/ 447675 h 3952875"/>
                <a:gd name="connsiteX182" fmla="*/ 1758996 w 5152291"/>
                <a:gd name="connsiteY182" fmla="*/ 342900 h 3952875"/>
                <a:gd name="connsiteX183" fmla="*/ 1787571 w 5152291"/>
                <a:gd name="connsiteY183" fmla="*/ 314325 h 3952875"/>
                <a:gd name="connsiteX184" fmla="*/ 1825671 w 5152291"/>
                <a:gd name="connsiteY184" fmla="*/ 266700 h 3952875"/>
                <a:gd name="connsiteX185" fmla="*/ 1863771 w 5152291"/>
                <a:gd name="connsiteY185" fmla="*/ 200025 h 3952875"/>
                <a:gd name="connsiteX186" fmla="*/ 1892346 w 5152291"/>
                <a:gd name="connsiteY186" fmla="*/ 171450 h 3952875"/>
                <a:gd name="connsiteX187" fmla="*/ 1920921 w 5152291"/>
                <a:gd name="connsiteY187" fmla="*/ 161925 h 3952875"/>
                <a:gd name="connsiteX188" fmla="*/ 1949496 w 5152291"/>
                <a:gd name="connsiteY18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230431 w 5152291"/>
                <a:gd name="connsiteY81" fmla="*/ 3602828 h 3952875"/>
                <a:gd name="connsiteX82" fmla="*/ 4385239 w 5152291"/>
                <a:gd name="connsiteY82" fmla="*/ 3644384 h 3952875"/>
                <a:gd name="connsiteX83" fmla="*/ 3477716 w 5152291"/>
                <a:gd name="connsiteY83" fmla="*/ 3799317 h 3952875"/>
                <a:gd name="connsiteX84" fmla="*/ 3025821 w 5152291"/>
                <a:gd name="connsiteY84" fmla="*/ 3581400 h 3952875"/>
                <a:gd name="connsiteX85" fmla="*/ 2949621 w 5152291"/>
                <a:gd name="connsiteY85" fmla="*/ 3667125 h 3952875"/>
                <a:gd name="connsiteX86" fmla="*/ 2873421 w 5152291"/>
                <a:gd name="connsiteY86" fmla="*/ 3686175 h 3952875"/>
                <a:gd name="connsiteX87" fmla="*/ 2844846 w 5152291"/>
                <a:gd name="connsiteY87" fmla="*/ 3695700 h 3952875"/>
                <a:gd name="connsiteX88" fmla="*/ 4708354 w 5152291"/>
                <a:gd name="connsiteY88" fmla="*/ 3071742 h 3952875"/>
                <a:gd name="connsiteX89" fmla="*/ 3834129 w 5152291"/>
                <a:gd name="connsiteY89" fmla="*/ 3667282 h 3952875"/>
                <a:gd name="connsiteX90" fmla="*/ 2425746 w 5152291"/>
                <a:gd name="connsiteY90" fmla="*/ 3762375 h 3952875"/>
                <a:gd name="connsiteX91" fmla="*/ 2349546 w 5152291"/>
                <a:gd name="connsiteY91" fmla="*/ 3790950 h 3952875"/>
                <a:gd name="connsiteX92" fmla="*/ 2311446 w 5152291"/>
                <a:gd name="connsiteY92" fmla="*/ 3800475 h 3952875"/>
                <a:gd name="connsiteX93" fmla="*/ 2206671 w 5152291"/>
                <a:gd name="connsiteY93" fmla="*/ 3819525 h 3952875"/>
                <a:gd name="connsiteX94" fmla="*/ 2159046 w 5152291"/>
                <a:gd name="connsiteY94" fmla="*/ 3838575 h 3952875"/>
                <a:gd name="connsiteX95" fmla="*/ 2025696 w 5152291"/>
                <a:gd name="connsiteY95" fmla="*/ 3867150 h 3952875"/>
                <a:gd name="connsiteX96" fmla="*/ 1968546 w 5152291"/>
                <a:gd name="connsiteY96" fmla="*/ 3886200 h 3952875"/>
                <a:gd name="connsiteX97" fmla="*/ 1882821 w 5152291"/>
                <a:gd name="connsiteY97" fmla="*/ 3914775 h 3952875"/>
                <a:gd name="connsiteX98" fmla="*/ 1854246 w 5152291"/>
                <a:gd name="connsiteY98" fmla="*/ 3924300 h 3952875"/>
                <a:gd name="connsiteX99" fmla="*/ 1816146 w 5152291"/>
                <a:gd name="connsiteY99" fmla="*/ 3933825 h 3952875"/>
                <a:gd name="connsiteX100" fmla="*/ 1711371 w 5152291"/>
                <a:gd name="connsiteY100" fmla="*/ 3952875 h 3952875"/>
                <a:gd name="connsiteX101" fmla="*/ 1377996 w 5152291"/>
                <a:gd name="connsiteY101" fmla="*/ 3943350 h 3952875"/>
                <a:gd name="connsiteX102" fmla="*/ 1320846 w 5152291"/>
                <a:gd name="connsiteY102" fmla="*/ 3933825 h 3952875"/>
                <a:gd name="connsiteX103" fmla="*/ 1244646 w 5152291"/>
                <a:gd name="connsiteY103" fmla="*/ 3924300 h 3952875"/>
                <a:gd name="connsiteX104" fmla="*/ 1206546 w 5152291"/>
                <a:gd name="connsiteY104" fmla="*/ 3914775 h 3952875"/>
                <a:gd name="connsiteX105" fmla="*/ 1158921 w 5152291"/>
                <a:gd name="connsiteY105" fmla="*/ 3905250 h 3952875"/>
                <a:gd name="connsiteX106" fmla="*/ 1130346 w 5152291"/>
                <a:gd name="connsiteY106" fmla="*/ 3895725 h 3952875"/>
                <a:gd name="connsiteX107" fmla="*/ 1044621 w 5152291"/>
                <a:gd name="connsiteY107" fmla="*/ 3876675 h 3952875"/>
                <a:gd name="connsiteX108" fmla="*/ 987471 w 5152291"/>
                <a:gd name="connsiteY108" fmla="*/ 3848100 h 3952875"/>
                <a:gd name="connsiteX109" fmla="*/ 920796 w 5152291"/>
                <a:gd name="connsiteY109" fmla="*/ 3829050 h 3952875"/>
                <a:gd name="connsiteX110" fmla="*/ 806496 w 5152291"/>
                <a:gd name="connsiteY110" fmla="*/ 3810000 h 3952875"/>
                <a:gd name="connsiteX111" fmla="*/ 711246 w 5152291"/>
                <a:gd name="connsiteY111" fmla="*/ 3781425 h 3952875"/>
                <a:gd name="connsiteX112" fmla="*/ 682671 w 5152291"/>
                <a:gd name="connsiteY112" fmla="*/ 3762375 h 3952875"/>
                <a:gd name="connsiteX113" fmla="*/ 635046 w 5152291"/>
                <a:gd name="connsiteY113" fmla="*/ 3714750 h 3952875"/>
                <a:gd name="connsiteX114" fmla="*/ 615996 w 5152291"/>
                <a:gd name="connsiteY114" fmla="*/ 3686175 h 3952875"/>
                <a:gd name="connsiteX115" fmla="*/ 587421 w 5152291"/>
                <a:gd name="connsiteY115" fmla="*/ 3667125 h 3952875"/>
                <a:gd name="connsiteX116" fmla="*/ 520746 w 5152291"/>
                <a:gd name="connsiteY116" fmla="*/ 3590925 h 3952875"/>
                <a:gd name="connsiteX117" fmla="*/ 482646 w 5152291"/>
                <a:gd name="connsiteY117" fmla="*/ 3552825 h 3952875"/>
                <a:gd name="connsiteX118" fmla="*/ 435021 w 5152291"/>
                <a:gd name="connsiteY118" fmla="*/ 3514725 h 3952875"/>
                <a:gd name="connsiteX119" fmla="*/ 396921 w 5152291"/>
                <a:gd name="connsiteY119" fmla="*/ 3457575 h 3952875"/>
                <a:gd name="connsiteX120" fmla="*/ 330246 w 5152291"/>
                <a:gd name="connsiteY120" fmla="*/ 3400425 h 3952875"/>
                <a:gd name="connsiteX121" fmla="*/ 263571 w 5152291"/>
                <a:gd name="connsiteY121" fmla="*/ 3314700 h 3952875"/>
                <a:gd name="connsiteX122" fmla="*/ 234996 w 5152291"/>
                <a:gd name="connsiteY122" fmla="*/ 3257550 h 3952875"/>
                <a:gd name="connsiteX123" fmla="*/ 206421 w 5152291"/>
                <a:gd name="connsiteY123" fmla="*/ 3228975 h 3952875"/>
                <a:gd name="connsiteX124" fmla="*/ 168321 w 5152291"/>
                <a:gd name="connsiteY124" fmla="*/ 3171825 h 3952875"/>
                <a:gd name="connsiteX125" fmla="*/ 158796 w 5152291"/>
                <a:gd name="connsiteY125" fmla="*/ 3143250 h 3952875"/>
                <a:gd name="connsiteX126" fmla="*/ 130221 w 5152291"/>
                <a:gd name="connsiteY126" fmla="*/ 3133725 h 3952875"/>
                <a:gd name="connsiteX127" fmla="*/ 111171 w 5152291"/>
                <a:gd name="connsiteY127" fmla="*/ 3076575 h 3952875"/>
                <a:gd name="connsiteX128" fmla="*/ 101646 w 5152291"/>
                <a:gd name="connsiteY128" fmla="*/ 3048000 h 3952875"/>
                <a:gd name="connsiteX129" fmla="*/ 82596 w 5152291"/>
                <a:gd name="connsiteY129" fmla="*/ 3019425 h 3952875"/>
                <a:gd name="connsiteX130" fmla="*/ 54021 w 5152291"/>
                <a:gd name="connsiteY130" fmla="*/ 2924175 h 3952875"/>
                <a:gd name="connsiteX131" fmla="*/ 54 w 5152291"/>
                <a:gd name="connsiteY131" fmla="*/ 2522971 h 3952875"/>
                <a:gd name="connsiteX132" fmla="*/ 43921 w 5152291"/>
                <a:gd name="connsiteY132" fmla="*/ 2257970 h 3952875"/>
                <a:gd name="connsiteX133" fmla="*/ 92121 w 5152291"/>
                <a:gd name="connsiteY133" fmla="*/ 2105025 h 3952875"/>
                <a:gd name="connsiteX134" fmla="*/ 101646 w 5152291"/>
                <a:gd name="connsiteY134" fmla="*/ 2066925 h 3952875"/>
                <a:gd name="connsiteX135" fmla="*/ 139746 w 5152291"/>
                <a:gd name="connsiteY135" fmla="*/ 1990725 h 3952875"/>
                <a:gd name="connsiteX136" fmla="*/ 149271 w 5152291"/>
                <a:gd name="connsiteY136" fmla="*/ 1962150 h 3952875"/>
                <a:gd name="connsiteX137" fmla="*/ 168321 w 5152291"/>
                <a:gd name="connsiteY137" fmla="*/ 1933575 h 3952875"/>
                <a:gd name="connsiteX138" fmla="*/ 177846 w 5152291"/>
                <a:gd name="connsiteY138" fmla="*/ 1905000 h 3952875"/>
                <a:gd name="connsiteX139" fmla="*/ 196896 w 5152291"/>
                <a:gd name="connsiteY139" fmla="*/ 1866900 h 3952875"/>
                <a:gd name="connsiteX140" fmla="*/ 206421 w 5152291"/>
                <a:gd name="connsiteY140" fmla="*/ 1838325 h 3952875"/>
                <a:gd name="connsiteX141" fmla="*/ 225471 w 5152291"/>
                <a:gd name="connsiteY141" fmla="*/ 1800225 h 3952875"/>
                <a:gd name="connsiteX142" fmla="*/ 234996 w 5152291"/>
                <a:gd name="connsiteY142" fmla="*/ 1762125 h 3952875"/>
                <a:gd name="connsiteX143" fmla="*/ 263571 w 5152291"/>
                <a:gd name="connsiteY143" fmla="*/ 1685925 h 3952875"/>
                <a:gd name="connsiteX144" fmla="*/ 273096 w 5152291"/>
                <a:gd name="connsiteY144" fmla="*/ 1647825 h 3952875"/>
                <a:gd name="connsiteX145" fmla="*/ 292146 w 5152291"/>
                <a:gd name="connsiteY145" fmla="*/ 1609725 h 3952875"/>
                <a:gd name="connsiteX146" fmla="*/ 301671 w 5152291"/>
                <a:gd name="connsiteY146" fmla="*/ 1581150 h 3952875"/>
                <a:gd name="connsiteX147" fmla="*/ 320721 w 5152291"/>
                <a:gd name="connsiteY147" fmla="*/ 1504950 h 3952875"/>
                <a:gd name="connsiteX148" fmla="*/ 339771 w 5152291"/>
                <a:gd name="connsiteY148" fmla="*/ 1476375 h 3952875"/>
                <a:gd name="connsiteX149" fmla="*/ 349296 w 5152291"/>
                <a:gd name="connsiteY149" fmla="*/ 1447800 h 3952875"/>
                <a:gd name="connsiteX150" fmla="*/ 377871 w 5152291"/>
                <a:gd name="connsiteY150" fmla="*/ 1438275 h 3952875"/>
                <a:gd name="connsiteX151" fmla="*/ 406446 w 5152291"/>
                <a:gd name="connsiteY151" fmla="*/ 1400175 h 3952875"/>
                <a:gd name="connsiteX152" fmla="*/ 463596 w 5152291"/>
                <a:gd name="connsiteY152" fmla="*/ 1362075 h 3952875"/>
                <a:gd name="connsiteX153" fmla="*/ 539796 w 5152291"/>
                <a:gd name="connsiteY153" fmla="*/ 1295400 h 3952875"/>
                <a:gd name="connsiteX154" fmla="*/ 568371 w 5152291"/>
                <a:gd name="connsiteY154" fmla="*/ 1285875 h 3952875"/>
                <a:gd name="connsiteX155" fmla="*/ 625521 w 5152291"/>
                <a:gd name="connsiteY155" fmla="*/ 1247775 h 3952875"/>
                <a:gd name="connsiteX156" fmla="*/ 654096 w 5152291"/>
                <a:gd name="connsiteY156" fmla="*/ 1238250 h 3952875"/>
                <a:gd name="connsiteX157" fmla="*/ 711246 w 5152291"/>
                <a:gd name="connsiteY157" fmla="*/ 1200150 h 3952875"/>
                <a:gd name="connsiteX158" fmla="*/ 739821 w 5152291"/>
                <a:gd name="connsiteY158" fmla="*/ 1181100 h 3952875"/>
                <a:gd name="connsiteX159" fmla="*/ 777921 w 5152291"/>
                <a:gd name="connsiteY159" fmla="*/ 1162050 h 3952875"/>
                <a:gd name="connsiteX160" fmla="*/ 854121 w 5152291"/>
                <a:gd name="connsiteY160" fmla="*/ 1143000 h 3952875"/>
                <a:gd name="connsiteX161" fmla="*/ 882696 w 5152291"/>
                <a:gd name="connsiteY161" fmla="*/ 1133475 h 3952875"/>
                <a:gd name="connsiteX162" fmla="*/ 920796 w 5152291"/>
                <a:gd name="connsiteY162" fmla="*/ 1123950 h 3952875"/>
                <a:gd name="connsiteX163" fmla="*/ 987471 w 5152291"/>
                <a:gd name="connsiteY163" fmla="*/ 1104900 h 3952875"/>
                <a:gd name="connsiteX164" fmla="*/ 1054146 w 5152291"/>
                <a:gd name="connsiteY164" fmla="*/ 1076325 h 3952875"/>
                <a:gd name="connsiteX165" fmla="*/ 1101771 w 5152291"/>
                <a:gd name="connsiteY165" fmla="*/ 1057275 h 3952875"/>
                <a:gd name="connsiteX166" fmla="*/ 1158921 w 5152291"/>
                <a:gd name="connsiteY166" fmla="*/ 1047750 h 3952875"/>
                <a:gd name="connsiteX167" fmla="*/ 1206546 w 5152291"/>
                <a:gd name="connsiteY167" fmla="*/ 1038225 h 3952875"/>
                <a:gd name="connsiteX168" fmla="*/ 1263696 w 5152291"/>
                <a:gd name="connsiteY168" fmla="*/ 1019175 h 3952875"/>
                <a:gd name="connsiteX169" fmla="*/ 1292271 w 5152291"/>
                <a:gd name="connsiteY169" fmla="*/ 1009650 h 3952875"/>
                <a:gd name="connsiteX170" fmla="*/ 1358946 w 5152291"/>
                <a:gd name="connsiteY170" fmla="*/ 981075 h 3952875"/>
                <a:gd name="connsiteX171" fmla="*/ 1406571 w 5152291"/>
                <a:gd name="connsiteY171" fmla="*/ 962025 h 3952875"/>
                <a:gd name="connsiteX172" fmla="*/ 1473246 w 5152291"/>
                <a:gd name="connsiteY172" fmla="*/ 942975 h 3952875"/>
                <a:gd name="connsiteX173" fmla="*/ 1530396 w 5152291"/>
                <a:gd name="connsiteY173" fmla="*/ 904875 h 3952875"/>
                <a:gd name="connsiteX174" fmla="*/ 1568496 w 5152291"/>
                <a:gd name="connsiteY174" fmla="*/ 847725 h 3952875"/>
                <a:gd name="connsiteX175" fmla="*/ 1587546 w 5152291"/>
                <a:gd name="connsiteY175" fmla="*/ 790575 h 3952875"/>
                <a:gd name="connsiteX176" fmla="*/ 1625646 w 5152291"/>
                <a:gd name="connsiteY176" fmla="*/ 723900 h 3952875"/>
                <a:gd name="connsiteX177" fmla="*/ 1654221 w 5152291"/>
                <a:gd name="connsiteY177" fmla="*/ 647700 h 3952875"/>
                <a:gd name="connsiteX178" fmla="*/ 1682796 w 5152291"/>
                <a:gd name="connsiteY178" fmla="*/ 571500 h 3952875"/>
                <a:gd name="connsiteX179" fmla="*/ 1692321 w 5152291"/>
                <a:gd name="connsiteY179" fmla="*/ 533400 h 3952875"/>
                <a:gd name="connsiteX180" fmla="*/ 1730421 w 5152291"/>
                <a:gd name="connsiteY180" fmla="*/ 447675 h 3952875"/>
                <a:gd name="connsiteX181" fmla="*/ 1758996 w 5152291"/>
                <a:gd name="connsiteY181" fmla="*/ 342900 h 3952875"/>
                <a:gd name="connsiteX182" fmla="*/ 1787571 w 5152291"/>
                <a:gd name="connsiteY182" fmla="*/ 314325 h 3952875"/>
                <a:gd name="connsiteX183" fmla="*/ 1825671 w 5152291"/>
                <a:gd name="connsiteY183" fmla="*/ 266700 h 3952875"/>
                <a:gd name="connsiteX184" fmla="*/ 1863771 w 5152291"/>
                <a:gd name="connsiteY184" fmla="*/ 200025 h 3952875"/>
                <a:gd name="connsiteX185" fmla="*/ 1892346 w 5152291"/>
                <a:gd name="connsiteY185" fmla="*/ 171450 h 3952875"/>
                <a:gd name="connsiteX186" fmla="*/ 1920921 w 5152291"/>
                <a:gd name="connsiteY186" fmla="*/ 161925 h 3952875"/>
                <a:gd name="connsiteX187" fmla="*/ 1949496 w 5152291"/>
                <a:gd name="connsiteY187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30431 w 5152291"/>
                <a:gd name="connsiteY80" fmla="*/ 3602828 h 3952875"/>
                <a:gd name="connsiteX81" fmla="*/ 4385239 w 5152291"/>
                <a:gd name="connsiteY81" fmla="*/ 3644384 h 3952875"/>
                <a:gd name="connsiteX82" fmla="*/ 3477716 w 5152291"/>
                <a:gd name="connsiteY82" fmla="*/ 3799317 h 3952875"/>
                <a:gd name="connsiteX83" fmla="*/ 3025821 w 5152291"/>
                <a:gd name="connsiteY83" fmla="*/ 3581400 h 3952875"/>
                <a:gd name="connsiteX84" fmla="*/ 2949621 w 5152291"/>
                <a:gd name="connsiteY84" fmla="*/ 3667125 h 3952875"/>
                <a:gd name="connsiteX85" fmla="*/ 2873421 w 5152291"/>
                <a:gd name="connsiteY85" fmla="*/ 3686175 h 3952875"/>
                <a:gd name="connsiteX86" fmla="*/ 2844846 w 5152291"/>
                <a:gd name="connsiteY86" fmla="*/ 3695700 h 3952875"/>
                <a:gd name="connsiteX87" fmla="*/ 4708354 w 5152291"/>
                <a:gd name="connsiteY87" fmla="*/ 3071742 h 3952875"/>
                <a:gd name="connsiteX88" fmla="*/ 3834129 w 5152291"/>
                <a:gd name="connsiteY88" fmla="*/ 3667282 h 3952875"/>
                <a:gd name="connsiteX89" fmla="*/ 2425746 w 5152291"/>
                <a:gd name="connsiteY89" fmla="*/ 3762375 h 3952875"/>
                <a:gd name="connsiteX90" fmla="*/ 2349546 w 5152291"/>
                <a:gd name="connsiteY90" fmla="*/ 3790950 h 3952875"/>
                <a:gd name="connsiteX91" fmla="*/ 2311446 w 5152291"/>
                <a:gd name="connsiteY91" fmla="*/ 3800475 h 3952875"/>
                <a:gd name="connsiteX92" fmla="*/ 2206671 w 5152291"/>
                <a:gd name="connsiteY92" fmla="*/ 3819525 h 3952875"/>
                <a:gd name="connsiteX93" fmla="*/ 2159046 w 5152291"/>
                <a:gd name="connsiteY93" fmla="*/ 3838575 h 3952875"/>
                <a:gd name="connsiteX94" fmla="*/ 2025696 w 5152291"/>
                <a:gd name="connsiteY94" fmla="*/ 3867150 h 3952875"/>
                <a:gd name="connsiteX95" fmla="*/ 1968546 w 5152291"/>
                <a:gd name="connsiteY95" fmla="*/ 3886200 h 3952875"/>
                <a:gd name="connsiteX96" fmla="*/ 1882821 w 5152291"/>
                <a:gd name="connsiteY96" fmla="*/ 3914775 h 3952875"/>
                <a:gd name="connsiteX97" fmla="*/ 1854246 w 5152291"/>
                <a:gd name="connsiteY97" fmla="*/ 3924300 h 3952875"/>
                <a:gd name="connsiteX98" fmla="*/ 1816146 w 5152291"/>
                <a:gd name="connsiteY98" fmla="*/ 3933825 h 3952875"/>
                <a:gd name="connsiteX99" fmla="*/ 1711371 w 5152291"/>
                <a:gd name="connsiteY99" fmla="*/ 3952875 h 3952875"/>
                <a:gd name="connsiteX100" fmla="*/ 1377996 w 5152291"/>
                <a:gd name="connsiteY100" fmla="*/ 3943350 h 3952875"/>
                <a:gd name="connsiteX101" fmla="*/ 1320846 w 5152291"/>
                <a:gd name="connsiteY101" fmla="*/ 3933825 h 3952875"/>
                <a:gd name="connsiteX102" fmla="*/ 1244646 w 5152291"/>
                <a:gd name="connsiteY102" fmla="*/ 3924300 h 3952875"/>
                <a:gd name="connsiteX103" fmla="*/ 1206546 w 5152291"/>
                <a:gd name="connsiteY103" fmla="*/ 3914775 h 3952875"/>
                <a:gd name="connsiteX104" fmla="*/ 1158921 w 5152291"/>
                <a:gd name="connsiteY104" fmla="*/ 3905250 h 3952875"/>
                <a:gd name="connsiteX105" fmla="*/ 1130346 w 5152291"/>
                <a:gd name="connsiteY105" fmla="*/ 3895725 h 3952875"/>
                <a:gd name="connsiteX106" fmla="*/ 1044621 w 5152291"/>
                <a:gd name="connsiteY106" fmla="*/ 3876675 h 3952875"/>
                <a:gd name="connsiteX107" fmla="*/ 987471 w 5152291"/>
                <a:gd name="connsiteY107" fmla="*/ 3848100 h 3952875"/>
                <a:gd name="connsiteX108" fmla="*/ 920796 w 5152291"/>
                <a:gd name="connsiteY108" fmla="*/ 3829050 h 3952875"/>
                <a:gd name="connsiteX109" fmla="*/ 806496 w 5152291"/>
                <a:gd name="connsiteY109" fmla="*/ 3810000 h 3952875"/>
                <a:gd name="connsiteX110" fmla="*/ 711246 w 5152291"/>
                <a:gd name="connsiteY110" fmla="*/ 3781425 h 3952875"/>
                <a:gd name="connsiteX111" fmla="*/ 682671 w 5152291"/>
                <a:gd name="connsiteY111" fmla="*/ 3762375 h 3952875"/>
                <a:gd name="connsiteX112" fmla="*/ 635046 w 5152291"/>
                <a:gd name="connsiteY112" fmla="*/ 3714750 h 3952875"/>
                <a:gd name="connsiteX113" fmla="*/ 615996 w 5152291"/>
                <a:gd name="connsiteY113" fmla="*/ 3686175 h 3952875"/>
                <a:gd name="connsiteX114" fmla="*/ 587421 w 5152291"/>
                <a:gd name="connsiteY114" fmla="*/ 3667125 h 3952875"/>
                <a:gd name="connsiteX115" fmla="*/ 520746 w 5152291"/>
                <a:gd name="connsiteY115" fmla="*/ 3590925 h 3952875"/>
                <a:gd name="connsiteX116" fmla="*/ 482646 w 5152291"/>
                <a:gd name="connsiteY116" fmla="*/ 3552825 h 3952875"/>
                <a:gd name="connsiteX117" fmla="*/ 435021 w 5152291"/>
                <a:gd name="connsiteY117" fmla="*/ 3514725 h 3952875"/>
                <a:gd name="connsiteX118" fmla="*/ 396921 w 5152291"/>
                <a:gd name="connsiteY118" fmla="*/ 3457575 h 3952875"/>
                <a:gd name="connsiteX119" fmla="*/ 330246 w 5152291"/>
                <a:gd name="connsiteY119" fmla="*/ 3400425 h 3952875"/>
                <a:gd name="connsiteX120" fmla="*/ 263571 w 5152291"/>
                <a:gd name="connsiteY120" fmla="*/ 3314700 h 3952875"/>
                <a:gd name="connsiteX121" fmla="*/ 234996 w 5152291"/>
                <a:gd name="connsiteY121" fmla="*/ 3257550 h 3952875"/>
                <a:gd name="connsiteX122" fmla="*/ 206421 w 5152291"/>
                <a:gd name="connsiteY122" fmla="*/ 3228975 h 3952875"/>
                <a:gd name="connsiteX123" fmla="*/ 168321 w 5152291"/>
                <a:gd name="connsiteY123" fmla="*/ 3171825 h 3952875"/>
                <a:gd name="connsiteX124" fmla="*/ 158796 w 5152291"/>
                <a:gd name="connsiteY124" fmla="*/ 3143250 h 3952875"/>
                <a:gd name="connsiteX125" fmla="*/ 130221 w 5152291"/>
                <a:gd name="connsiteY125" fmla="*/ 3133725 h 3952875"/>
                <a:gd name="connsiteX126" fmla="*/ 111171 w 5152291"/>
                <a:gd name="connsiteY126" fmla="*/ 3076575 h 3952875"/>
                <a:gd name="connsiteX127" fmla="*/ 101646 w 5152291"/>
                <a:gd name="connsiteY127" fmla="*/ 3048000 h 3952875"/>
                <a:gd name="connsiteX128" fmla="*/ 82596 w 5152291"/>
                <a:gd name="connsiteY128" fmla="*/ 3019425 h 3952875"/>
                <a:gd name="connsiteX129" fmla="*/ 54021 w 5152291"/>
                <a:gd name="connsiteY129" fmla="*/ 2924175 h 3952875"/>
                <a:gd name="connsiteX130" fmla="*/ 54 w 5152291"/>
                <a:gd name="connsiteY130" fmla="*/ 2522971 h 3952875"/>
                <a:gd name="connsiteX131" fmla="*/ 43921 w 5152291"/>
                <a:gd name="connsiteY131" fmla="*/ 2257970 h 3952875"/>
                <a:gd name="connsiteX132" fmla="*/ 92121 w 5152291"/>
                <a:gd name="connsiteY132" fmla="*/ 2105025 h 3952875"/>
                <a:gd name="connsiteX133" fmla="*/ 101646 w 5152291"/>
                <a:gd name="connsiteY133" fmla="*/ 2066925 h 3952875"/>
                <a:gd name="connsiteX134" fmla="*/ 139746 w 5152291"/>
                <a:gd name="connsiteY134" fmla="*/ 1990725 h 3952875"/>
                <a:gd name="connsiteX135" fmla="*/ 149271 w 5152291"/>
                <a:gd name="connsiteY135" fmla="*/ 1962150 h 3952875"/>
                <a:gd name="connsiteX136" fmla="*/ 168321 w 5152291"/>
                <a:gd name="connsiteY136" fmla="*/ 1933575 h 3952875"/>
                <a:gd name="connsiteX137" fmla="*/ 177846 w 5152291"/>
                <a:gd name="connsiteY137" fmla="*/ 1905000 h 3952875"/>
                <a:gd name="connsiteX138" fmla="*/ 196896 w 5152291"/>
                <a:gd name="connsiteY138" fmla="*/ 1866900 h 3952875"/>
                <a:gd name="connsiteX139" fmla="*/ 206421 w 5152291"/>
                <a:gd name="connsiteY139" fmla="*/ 1838325 h 3952875"/>
                <a:gd name="connsiteX140" fmla="*/ 225471 w 5152291"/>
                <a:gd name="connsiteY140" fmla="*/ 1800225 h 3952875"/>
                <a:gd name="connsiteX141" fmla="*/ 234996 w 5152291"/>
                <a:gd name="connsiteY141" fmla="*/ 1762125 h 3952875"/>
                <a:gd name="connsiteX142" fmla="*/ 263571 w 5152291"/>
                <a:gd name="connsiteY142" fmla="*/ 1685925 h 3952875"/>
                <a:gd name="connsiteX143" fmla="*/ 273096 w 5152291"/>
                <a:gd name="connsiteY143" fmla="*/ 1647825 h 3952875"/>
                <a:gd name="connsiteX144" fmla="*/ 292146 w 5152291"/>
                <a:gd name="connsiteY144" fmla="*/ 1609725 h 3952875"/>
                <a:gd name="connsiteX145" fmla="*/ 301671 w 5152291"/>
                <a:gd name="connsiteY145" fmla="*/ 1581150 h 3952875"/>
                <a:gd name="connsiteX146" fmla="*/ 320721 w 5152291"/>
                <a:gd name="connsiteY146" fmla="*/ 1504950 h 3952875"/>
                <a:gd name="connsiteX147" fmla="*/ 339771 w 5152291"/>
                <a:gd name="connsiteY147" fmla="*/ 1476375 h 3952875"/>
                <a:gd name="connsiteX148" fmla="*/ 349296 w 5152291"/>
                <a:gd name="connsiteY148" fmla="*/ 1447800 h 3952875"/>
                <a:gd name="connsiteX149" fmla="*/ 377871 w 5152291"/>
                <a:gd name="connsiteY149" fmla="*/ 1438275 h 3952875"/>
                <a:gd name="connsiteX150" fmla="*/ 406446 w 5152291"/>
                <a:gd name="connsiteY150" fmla="*/ 1400175 h 3952875"/>
                <a:gd name="connsiteX151" fmla="*/ 463596 w 5152291"/>
                <a:gd name="connsiteY151" fmla="*/ 1362075 h 3952875"/>
                <a:gd name="connsiteX152" fmla="*/ 539796 w 5152291"/>
                <a:gd name="connsiteY152" fmla="*/ 1295400 h 3952875"/>
                <a:gd name="connsiteX153" fmla="*/ 568371 w 5152291"/>
                <a:gd name="connsiteY153" fmla="*/ 1285875 h 3952875"/>
                <a:gd name="connsiteX154" fmla="*/ 625521 w 5152291"/>
                <a:gd name="connsiteY154" fmla="*/ 1247775 h 3952875"/>
                <a:gd name="connsiteX155" fmla="*/ 654096 w 5152291"/>
                <a:gd name="connsiteY155" fmla="*/ 1238250 h 3952875"/>
                <a:gd name="connsiteX156" fmla="*/ 711246 w 5152291"/>
                <a:gd name="connsiteY156" fmla="*/ 1200150 h 3952875"/>
                <a:gd name="connsiteX157" fmla="*/ 739821 w 5152291"/>
                <a:gd name="connsiteY157" fmla="*/ 1181100 h 3952875"/>
                <a:gd name="connsiteX158" fmla="*/ 777921 w 5152291"/>
                <a:gd name="connsiteY158" fmla="*/ 1162050 h 3952875"/>
                <a:gd name="connsiteX159" fmla="*/ 854121 w 5152291"/>
                <a:gd name="connsiteY159" fmla="*/ 1143000 h 3952875"/>
                <a:gd name="connsiteX160" fmla="*/ 882696 w 5152291"/>
                <a:gd name="connsiteY160" fmla="*/ 1133475 h 3952875"/>
                <a:gd name="connsiteX161" fmla="*/ 920796 w 5152291"/>
                <a:gd name="connsiteY161" fmla="*/ 1123950 h 3952875"/>
                <a:gd name="connsiteX162" fmla="*/ 987471 w 5152291"/>
                <a:gd name="connsiteY162" fmla="*/ 1104900 h 3952875"/>
                <a:gd name="connsiteX163" fmla="*/ 1054146 w 5152291"/>
                <a:gd name="connsiteY163" fmla="*/ 1076325 h 3952875"/>
                <a:gd name="connsiteX164" fmla="*/ 1101771 w 5152291"/>
                <a:gd name="connsiteY164" fmla="*/ 1057275 h 3952875"/>
                <a:gd name="connsiteX165" fmla="*/ 1158921 w 5152291"/>
                <a:gd name="connsiteY165" fmla="*/ 1047750 h 3952875"/>
                <a:gd name="connsiteX166" fmla="*/ 1206546 w 5152291"/>
                <a:gd name="connsiteY166" fmla="*/ 1038225 h 3952875"/>
                <a:gd name="connsiteX167" fmla="*/ 1263696 w 5152291"/>
                <a:gd name="connsiteY167" fmla="*/ 1019175 h 3952875"/>
                <a:gd name="connsiteX168" fmla="*/ 1292271 w 5152291"/>
                <a:gd name="connsiteY168" fmla="*/ 1009650 h 3952875"/>
                <a:gd name="connsiteX169" fmla="*/ 1358946 w 5152291"/>
                <a:gd name="connsiteY169" fmla="*/ 981075 h 3952875"/>
                <a:gd name="connsiteX170" fmla="*/ 1406571 w 5152291"/>
                <a:gd name="connsiteY170" fmla="*/ 962025 h 3952875"/>
                <a:gd name="connsiteX171" fmla="*/ 1473246 w 5152291"/>
                <a:gd name="connsiteY171" fmla="*/ 942975 h 3952875"/>
                <a:gd name="connsiteX172" fmla="*/ 1530396 w 5152291"/>
                <a:gd name="connsiteY172" fmla="*/ 904875 h 3952875"/>
                <a:gd name="connsiteX173" fmla="*/ 1568496 w 5152291"/>
                <a:gd name="connsiteY173" fmla="*/ 847725 h 3952875"/>
                <a:gd name="connsiteX174" fmla="*/ 1587546 w 5152291"/>
                <a:gd name="connsiteY174" fmla="*/ 790575 h 3952875"/>
                <a:gd name="connsiteX175" fmla="*/ 1625646 w 5152291"/>
                <a:gd name="connsiteY175" fmla="*/ 723900 h 3952875"/>
                <a:gd name="connsiteX176" fmla="*/ 1654221 w 5152291"/>
                <a:gd name="connsiteY176" fmla="*/ 647700 h 3952875"/>
                <a:gd name="connsiteX177" fmla="*/ 1682796 w 5152291"/>
                <a:gd name="connsiteY177" fmla="*/ 571500 h 3952875"/>
                <a:gd name="connsiteX178" fmla="*/ 1692321 w 5152291"/>
                <a:gd name="connsiteY178" fmla="*/ 533400 h 3952875"/>
                <a:gd name="connsiteX179" fmla="*/ 1730421 w 5152291"/>
                <a:gd name="connsiteY179" fmla="*/ 447675 h 3952875"/>
                <a:gd name="connsiteX180" fmla="*/ 1758996 w 5152291"/>
                <a:gd name="connsiteY180" fmla="*/ 342900 h 3952875"/>
                <a:gd name="connsiteX181" fmla="*/ 1787571 w 5152291"/>
                <a:gd name="connsiteY181" fmla="*/ 314325 h 3952875"/>
                <a:gd name="connsiteX182" fmla="*/ 1825671 w 5152291"/>
                <a:gd name="connsiteY182" fmla="*/ 266700 h 3952875"/>
                <a:gd name="connsiteX183" fmla="*/ 1863771 w 5152291"/>
                <a:gd name="connsiteY183" fmla="*/ 200025 h 3952875"/>
                <a:gd name="connsiteX184" fmla="*/ 1892346 w 5152291"/>
                <a:gd name="connsiteY184" fmla="*/ 171450 h 3952875"/>
                <a:gd name="connsiteX185" fmla="*/ 1920921 w 5152291"/>
                <a:gd name="connsiteY185" fmla="*/ 161925 h 3952875"/>
                <a:gd name="connsiteX186" fmla="*/ 1949496 w 5152291"/>
                <a:gd name="connsiteY186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30431 w 5152291"/>
                <a:gd name="connsiteY80" fmla="*/ 3602828 h 3952875"/>
                <a:gd name="connsiteX81" fmla="*/ 3477716 w 5152291"/>
                <a:gd name="connsiteY81" fmla="*/ 3799317 h 3952875"/>
                <a:gd name="connsiteX82" fmla="*/ 3025821 w 5152291"/>
                <a:gd name="connsiteY82" fmla="*/ 3581400 h 3952875"/>
                <a:gd name="connsiteX83" fmla="*/ 2949621 w 5152291"/>
                <a:gd name="connsiteY83" fmla="*/ 3667125 h 3952875"/>
                <a:gd name="connsiteX84" fmla="*/ 2873421 w 5152291"/>
                <a:gd name="connsiteY84" fmla="*/ 3686175 h 3952875"/>
                <a:gd name="connsiteX85" fmla="*/ 2844846 w 5152291"/>
                <a:gd name="connsiteY85" fmla="*/ 3695700 h 3952875"/>
                <a:gd name="connsiteX86" fmla="*/ 4708354 w 5152291"/>
                <a:gd name="connsiteY86" fmla="*/ 3071742 h 3952875"/>
                <a:gd name="connsiteX87" fmla="*/ 3834129 w 5152291"/>
                <a:gd name="connsiteY87" fmla="*/ 3667282 h 3952875"/>
                <a:gd name="connsiteX88" fmla="*/ 2425746 w 5152291"/>
                <a:gd name="connsiteY88" fmla="*/ 3762375 h 3952875"/>
                <a:gd name="connsiteX89" fmla="*/ 2349546 w 5152291"/>
                <a:gd name="connsiteY89" fmla="*/ 3790950 h 3952875"/>
                <a:gd name="connsiteX90" fmla="*/ 2311446 w 5152291"/>
                <a:gd name="connsiteY90" fmla="*/ 3800475 h 3952875"/>
                <a:gd name="connsiteX91" fmla="*/ 2206671 w 5152291"/>
                <a:gd name="connsiteY91" fmla="*/ 3819525 h 3952875"/>
                <a:gd name="connsiteX92" fmla="*/ 2159046 w 5152291"/>
                <a:gd name="connsiteY92" fmla="*/ 3838575 h 3952875"/>
                <a:gd name="connsiteX93" fmla="*/ 2025696 w 5152291"/>
                <a:gd name="connsiteY93" fmla="*/ 3867150 h 3952875"/>
                <a:gd name="connsiteX94" fmla="*/ 1968546 w 5152291"/>
                <a:gd name="connsiteY94" fmla="*/ 3886200 h 3952875"/>
                <a:gd name="connsiteX95" fmla="*/ 1882821 w 5152291"/>
                <a:gd name="connsiteY95" fmla="*/ 3914775 h 3952875"/>
                <a:gd name="connsiteX96" fmla="*/ 1854246 w 5152291"/>
                <a:gd name="connsiteY96" fmla="*/ 3924300 h 3952875"/>
                <a:gd name="connsiteX97" fmla="*/ 1816146 w 5152291"/>
                <a:gd name="connsiteY97" fmla="*/ 3933825 h 3952875"/>
                <a:gd name="connsiteX98" fmla="*/ 1711371 w 5152291"/>
                <a:gd name="connsiteY98" fmla="*/ 3952875 h 3952875"/>
                <a:gd name="connsiteX99" fmla="*/ 1377996 w 5152291"/>
                <a:gd name="connsiteY99" fmla="*/ 3943350 h 3952875"/>
                <a:gd name="connsiteX100" fmla="*/ 1320846 w 5152291"/>
                <a:gd name="connsiteY100" fmla="*/ 3933825 h 3952875"/>
                <a:gd name="connsiteX101" fmla="*/ 1244646 w 5152291"/>
                <a:gd name="connsiteY101" fmla="*/ 3924300 h 3952875"/>
                <a:gd name="connsiteX102" fmla="*/ 1206546 w 5152291"/>
                <a:gd name="connsiteY102" fmla="*/ 3914775 h 3952875"/>
                <a:gd name="connsiteX103" fmla="*/ 1158921 w 5152291"/>
                <a:gd name="connsiteY103" fmla="*/ 3905250 h 3952875"/>
                <a:gd name="connsiteX104" fmla="*/ 1130346 w 5152291"/>
                <a:gd name="connsiteY104" fmla="*/ 3895725 h 3952875"/>
                <a:gd name="connsiteX105" fmla="*/ 1044621 w 5152291"/>
                <a:gd name="connsiteY105" fmla="*/ 3876675 h 3952875"/>
                <a:gd name="connsiteX106" fmla="*/ 987471 w 5152291"/>
                <a:gd name="connsiteY106" fmla="*/ 3848100 h 3952875"/>
                <a:gd name="connsiteX107" fmla="*/ 920796 w 5152291"/>
                <a:gd name="connsiteY107" fmla="*/ 3829050 h 3952875"/>
                <a:gd name="connsiteX108" fmla="*/ 806496 w 5152291"/>
                <a:gd name="connsiteY108" fmla="*/ 3810000 h 3952875"/>
                <a:gd name="connsiteX109" fmla="*/ 711246 w 5152291"/>
                <a:gd name="connsiteY109" fmla="*/ 3781425 h 3952875"/>
                <a:gd name="connsiteX110" fmla="*/ 682671 w 5152291"/>
                <a:gd name="connsiteY110" fmla="*/ 3762375 h 3952875"/>
                <a:gd name="connsiteX111" fmla="*/ 635046 w 5152291"/>
                <a:gd name="connsiteY111" fmla="*/ 3714750 h 3952875"/>
                <a:gd name="connsiteX112" fmla="*/ 615996 w 5152291"/>
                <a:gd name="connsiteY112" fmla="*/ 3686175 h 3952875"/>
                <a:gd name="connsiteX113" fmla="*/ 587421 w 5152291"/>
                <a:gd name="connsiteY113" fmla="*/ 3667125 h 3952875"/>
                <a:gd name="connsiteX114" fmla="*/ 520746 w 5152291"/>
                <a:gd name="connsiteY114" fmla="*/ 3590925 h 3952875"/>
                <a:gd name="connsiteX115" fmla="*/ 482646 w 5152291"/>
                <a:gd name="connsiteY115" fmla="*/ 3552825 h 3952875"/>
                <a:gd name="connsiteX116" fmla="*/ 435021 w 5152291"/>
                <a:gd name="connsiteY116" fmla="*/ 3514725 h 3952875"/>
                <a:gd name="connsiteX117" fmla="*/ 396921 w 5152291"/>
                <a:gd name="connsiteY117" fmla="*/ 3457575 h 3952875"/>
                <a:gd name="connsiteX118" fmla="*/ 330246 w 5152291"/>
                <a:gd name="connsiteY118" fmla="*/ 3400425 h 3952875"/>
                <a:gd name="connsiteX119" fmla="*/ 263571 w 5152291"/>
                <a:gd name="connsiteY119" fmla="*/ 3314700 h 3952875"/>
                <a:gd name="connsiteX120" fmla="*/ 234996 w 5152291"/>
                <a:gd name="connsiteY120" fmla="*/ 3257550 h 3952875"/>
                <a:gd name="connsiteX121" fmla="*/ 206421 w 5152291"/>
                <a:gd name="connsiteY121" fmla="*/ 3228975 h 3952875"/>
                <a:gd name="connsiteX122" fmla="*/ 168321 w 5152291"/>
                <a:gd name="connsiteY122" fmla="*/ 3171825 h 3952875"/>
                <a:gd name="connsiteX123" fmla="*/ 158796 w 5152291"/>
                <a:gd name="connsiteY123" fmla="*/ 3143250 h 3952875"/>
                <a:gd name="connsiteX124" fmla="*/ 130221 w 5152291"/>
                <a:gd name="connsiteY124" fmla="*/ 3133725 h 3952875"/>
                <a:gd name="connsiteX125" fmla="*/ 111171 w 5152291"/>
                <a:gd name="connsiteY125" fmla="*/ 3076575 h 3952875"/>
                <a:gd name="connsiteX126" fmla="*/ 101646 w 5152291"/>
                <a:gd name="connsiteY126" fmla="*/ 3048000 h 3952875"/>
                <a:gd name="connsiteX127" fmla="*/ 82596 w 5152291"/>
                <a:gd name="connsiteY127" fmla="*/ 3019425 h 3952875"/>
                <a:gd name="connsiteX128" fmla="*/ 54021 w 5152291"/>
                <a:gd name="connsiteY128" fmla="*/ 2924175 h 3952875"/>
                <a:gd name="connsiteX129" fmla="*/ 54 w 5152291"/>
                <a:gd name="connsiteY129" fmla="*/ 2522971 h 3952875"/>
                <a:gd name="connsiteX130" fmla="*/ 43921 w 5152291"/>
                <a:gd name="connsiteY130" fmla="*/ 2257970 h 3952875"/>
                <a:gd name="connsiteX131" fmla="*/ 92121 w 5152291"/>
                <a:gd name="connsiteY131" fmla="*/ 2105025 h 3952875"/>
                <a:gd name="connsiteX132" fmla="*/ 101646 w 5152291"/>
                <a:gd name="connsiteY132" fmla="*/ 2066925 h 3952875"/>
                <a:gd name="connsiteX133" fmla="*/ 139746 w 5152291"/>
                <a:gd name="connsiteY133" fmla="*/ 1990725 h 3952875"/>
                <a:gd name="connsiteX134" fmla="*/ 149271 w 5152291"/>
                <a:gd name="connsiteY134" fmla="*/ 1962150 h 3952875"/>
                <a:gd name="connsiteX135" fmla="*/ 168321 w 5152291"/>
                <a:gd name="connsiteY135" fmla="*/ 1933575 h 3952875"/>
                <a:gd name="connsiteX136" fmla="*/ 177846 w 5152291"/>
                <a:gd name="connsiteY136" fmla="*/ 1905000 h 3952875"/>
                <a:gd name="connsiteX137" fmla="*/ 196896 w 5152291"/>
                <a:gd name="connsiteY137" fmla="*/ 1866900 h 3952875"/>
                <a:gd name="connsiteX138" fmla="*/ 206421 w 5152291"/>
                <a:gd name="connsiteY138" fmla="*/ 1838325 h 3952875"/>
                <a:gd name="connsiteX139" fmla="*/ 225471 w 5152291"/>
                <a:gd name="connsiteY139" fmla="*/ 1800225 h 3952875"/>
                <a:gd name="connsiteX140" fmla="*/ 234996 w 5152291"/>
                <a:gd name="connsiteY140" fmla="*/ 1762125 h 3952875"/>
                <a:gd name="connsiteX141" fmla="*/ 263571 w 5152291"/>
                <a:gd name="connsiteY141" fmla="*/ 1685925 h 3952875"/>
                <a:gd name="connsiteX142" fmla="*/ 273096 w 5152291"/>
                <a:gd name="connsiteY142" fmla="*/ 1647825 h 3952875"/>
                <a:gd name="connsiteX143" fmla="*/ 292146 w 5152291"/>
                <a:gd name="connsiteY143" fmla="*/ 1609725 h 3952875"/>
                <a:gd name="connsiteX144" fmla="*/ 301671 w 5152291"/>
                <a:gd name="connsiteY144" fmla="*/ 1581150 h 3952875"/>
                <a:gd name="connsiteX145" fmla="*/ 320721 w 5152291"/>
                <a:gd name="connsiteY145" fmla="*/ 1504950 h 3952875"/>
                <a:gd name="connsiteX146" fmla="*/ 339771 w 5152291"/>
                <a:gd name="connsiteY146" fmla="*/ 1476375 h 3952875"/>
                <a:gd name="connsiteX147" fmla="*/ 349296 w 5152291"/>
                <a:gd name="connsiteY147" fmla="*/ 1447800 h 3952875"/>
                <a:gd name="connsiteX148" fmla="*/ 377871 w 5152291"/>
                <a:gd name="connsiteY148" fmla="*/ 1438275 h 3952875"/>
                <a:gd name="connsiteX149" fmla="*/ 406446 w 5152291"/>
                <a:gd name="connsiteY149" fmla="*/ 1400175 h 3952875"/>
                <a:gd name="connsiteX150" fmla="*/ 463596 w 5152291"/>
                <a:gd name="connsiteY150" fmla="*/ 1362075 h 3952875"/>
                <a:gd name="connsiteX151" fmla="*/ 539796 w 5152291"/>
                <a:gd name="connsiteY151" fmla="*/ 1295400 h 3952875"/>
                <a:gd name="connsiteX152" fmla="*/ 568371 w 5152291"/>
                <a:gd name="connsiteY152" fmla="*/ 1285875 h 3952875"/>
                <a:gd name="connsiteX153" fmla="*/ 625521 w 5152291"/>
                <a:gd name="connsiteY153" fmla="*/ 1247775 h 3952875"/>
                <a:gd name="connsiteX154" fmla="*/ 654096 w 5152291"/>
                <a:gd name="connsiteY154" fmla="*/ 1238250 h 3952875"/>
                <a:gd name="connsiteX155" fmla="*/ 711246 w 5152291"/>
                <a:gd name="connsiteY155" fmla="*/ 1200150 h 3952875"/>
                <a:gd name="connsiteX156" fmla="*/ 739821 w 5152291"/>
                <a:gd name="connsiteY156" fmla="*/ 1181100 h 3952875"/>
                <a:gd name="connsiteX157" fmla="*/ 777921 w 5152291"/>
                <a:gd name="connsiteY157" fmla="*/ 1162050 h 3952875"/>
                <a:gd name="connsiteX158" fmla="*/ 854121 w 5152291"/>
                <a:gd name="connsiteY158" fmla="*/ 1143000 h 3952875"/>
                <a:gd name="connsiteX159" fmla="*/ 882696 w 5152291"/>
                <a:gd name="connsiteY159" fmla="*/ 1133475 h 3952875"/>
                <a:gd name="connsiteX160" fmla="*/ 920796 w 5152291"/>
                <a:gd name="connsiteY160" fmla="*/ 1123950 h 3952875"/>
                <a:gd name="connsiteX161" fmla="*/ 987471 w 5152291"/>
                <a:gd name="connsiteY161" fmla="*/ 1104900 h 3952875"/>
                <a:gd name="connsiteX162" fmla="*/ 1054146 w 5152291"/>
                <a:gd name="connsiteY162" fmla="*/ 1076325 h 3952875"/>
                <a:gd name="connsiteX163" fmla="*/ 1101771 w 5152291"/>
                <a:gd name="connsiteY163" fmla="*/ 1057275 h 3952875"/>
                <a:gd name="connsiteX164" fmla="*/ 1158921 w 5152291"/>
                <a:gd name="connsiteY164" fmla="*/ 1047750 h 3952875"/>
                <a:gd name="connsiteX165" fmla="*/ 1206546 w 5152291"/>
                <a:gd name="connsiteY165" fmla="*/ 1038225 h 3952875"/>
                <a:gd name="connsiteX166" fmla="*/ 1263696 w 5152291"/>
                <a:gd name="connsiteY166" fmla="*/ 1019175 h 3952875"/>
                <a:gd name="connsiteX167" fmla="*/ 1292271 w 5152291"/>
                <a:gd name="connsiteY167" fmla="*/ 1009650 h 3952875"/>
                <a:gd name="connsiteX168" fmla="*/ 1358946 w 5152291"/>
                <a:gd name="connsiteY168" fmla="*/ 981075 h 3952875"/>
                <a:gd name="connsiteX169" fmla="*/ 1406571 w 5152291"/>
                <a:gd name="connsiteY169" fmla="*/ 962025 h 3952875"/>
                <a:gd name="connsiteX170" fmla="*/ 1473246 w 5152291"/>
                <a:gd name="connsiteY170" fmla="*/ 942975 h 3952875"/>
                <a:gd name="connsiteX171" fmla="*/ 1530396 w 5152291"/>
                <a:gd name="connsiteY171" fmla="*/ 904875 h 3952875"/>
                <a:gd name="connsiteX172" fmla="*/ 1568496 w 5152291"/>
                <a:gd name="connsiteY172" fmla="*/ 847725 h 3952875"/>
                <a:gd name="connsiteX173" fmla="*/ 1587546 w 5152291"/>
                <a:gd name="connsiteY173" fmla="*/ 790575 h 3952875"/>
                <a:gd name="connsiteX174" fmla="*/ 1625646 w 5152291"/>
                <a:gd name="connsiteY174" fmla="*/ 723900 h 3952875"/>
                <a:gd name="connsiteX175" fmla="*/ 1654221 w 5152291"/>
                <a:gd name="connsiteY175" fmla="*/ 647700 h 3952875"/>
                <a:gd name="connsiteX176" fmla="*/ 1682796 w 5152291"/>
                <a:gd name="connsiteY176" fmla="*/ 571500 h 3952875"/>
                <a:gd name="connsiteX177" fmla="*/ 1692321 w 5152291"/>
                <a:gd name="connsiteY177" fmla="*/ 533400 h 3952875"/>
                <a:gd name="connsiteX178" fmla="*/ 1730421 w 5152291"/>
                <a:gd name="connsiteY178" fmla="*/ 447675 h 3952875"/>
                <a:gd name="connsiteX179" fmla="*/ 1758996 w 5152291"/>
                <a:gd name="connsiteY179" fmla="*/ 342900 h 3952875"/>
                <a:gd name="connsiteX180" fmla="*/ 1787571 w 5152291"/>
                <a:gd name="connsiteY180" fmla="*/ 314325 h 3952875"/>
                <a:gd name="connsiteX181" fmla="*/ 1825671 w 5152291"/>
                <a:gd name="connsiteY181" fmla="*/ 266700 h 3952875"/>
                <a:gd name="connsiteX182" fmla="*/ 1863771 w 5152291"/>
                <a:gd name="connsiteY182" fmla="*/ 200025 h 3952875"/>
                <a:gd name="connsiteX183" fmla="*/ 1892346 w 5152291"/>
                <a:gd name="connsiteY183" fmla="*/ 171450 h 3952875"/>
                <a:gd name="connsiteX184" fmla="*/ 1920921 w 5152291"/>
                <a:gd name="connsiteY184" fmla="*/ 161925 h 3952875"/>
                <a:gd name="connsiteX185" fmla="*/ 1949496 w 5152291"/>
                <a:gd name="connsiteY185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3025821 w 5152291"/>
                <a:gd name="connsiteY81" fmla="*/ 3581400 h 3952875"/>
                <a:gd name="connsiteX82" fmla="*/ 2949621 w 5152291"/>
                <a:gd name="connsiteY82" fmla="*/ 3667125 h 3952875"/>
                <a:gd name="connsiteX83" fmla="*/ 2873421 w 5152291"/>
                <a:gd name="connsiteY83" fmla="*/ 3686175 h 3952875"/>
                <a:gd name="connsiteX84" fmla="*/ 2844846 w 5152291"/>
                <a:gd name="connsiteY84" fmla="*/ 3695700 h 3952875"/>
                <a:gd name="connsiteX85" fmla="*/ 4708354 w 5152291"/>
                <a:gd name="connsiteY85" fmla="*/ 3071742 h 3952875"/>
                <a:gd name="connsiteX86" fmla="*/ 3834129 w 5152291"/>
                <a:gd name="connsiteY86" fmla="*/ 3667282 h 3952875"/>
                <a:gd name="connsiteX87" fmla="*/ 2425746 w 5152291"/>
                <a:gd name="connsiteY87" fmla="*/ 3762375 h 3952875"/>
                <a:gd name="connsiteX88" fmla="*/ 2349546 w 5152291"/>
                <a:gd name="connsiteY88" fmla="*/ 3790950 h 3952875"/>
                <a:gd name="connsiteX89" fmla="*/ 2311446 w 5152291"/>
                <a:gd name="connsiteY89" fmla="*/ 3800475 h 3952875"/>
                <a:gd name="connsiteX90" fmla="*/ 2206671 w 5152291"/>
                <a:gd name="connsiteY90" fmla="*/ 3819525 h 3952875"/>
                <a:gd name="connsiteX91" fmla="*/ 2159046 w 5152291"/>
                <a:gd name="connsiteY91" fmla="*/ 3838575 h 3952875"/>
                <a:gd name="connsiteX92" fmla="*/ 2025696 w 5152291"/>
                <a:gd name="connsiteY92" fmla="*/ 3867150 h 3952875"/>
                <a:gd name="connsiteX93" fmla="*/ 1968546 w 5152291"/>
                <a:gd name="connsiteY93" fmla="*/ 3886200 h 3952875"/>
                <a:gd name="connsiteX94" fmla="*/ 1882821 w 5152291"/>
                <a:gd name="connsiteY94" fmla="*/ 3914775 h 3952875"/>
                <a:gd name="connsiteX95" fmla="*/ 1854246 w 5152291"/>
                <a:gd name="connsiteY95" fmla="*/ 3924300 h 3952875"/>
                <a:gd name="connsiteX96" fmla="*/ 1816146 w 5152291"/>
                <a:gd name="connsiteY96" fmla="*/ 3933825 h 3952875"/>
                <a:gd name="connsiteX97" fmla="*/ 1711371 w 5152291"/>
                <a:gd name="connsiteY97" fmla="*/ 3952875 h 3952875"/>
                <a:gd name="connsiteX98" fmla="*/ 1377996 w 5152291"/>
                <a:gd name="connsiteY98" fmla="*/ 3943350 h 3952875"/>
                <a:gd name="connsiteX99" fmla="*/ 1320846 w 5152291"/>
                <a:gd name="connsiteY99" fmla="*/ 3933825 h 3952875"/>
                <a:gd name="connsiteX100" fmla="*/ 1244646 w 5152291"/>
                <a:gd name="connsiteY100" fmla="*/ 3924300 h 3952875"/>
                <a:gd name="connsiteX101" fmla="*/ 1206546 w 5152291"/>
                <a:gd name="connsiteY101" fmla="*/ 3914775 h 3952875"/>
                <a:gd name="connsiteX102" fmla="*/ 1158921 w 5152291"/>
                <a:gd name="connsiteY102" fmla="*/ 3905250 h 3952875"/>
                <a:gd name="connsiteX103" fmla="*/ 1130346 w 5152291"/>
                <a:gd name="connsiteY103" fmla="*/ 3895725 h 3952875"/>
                <a:gd name="connsiteX104" fmla="*/ 1044621 w 5152291"/>
                <a:gd name="connsiteY104" fmla="*/ 3876675 h 3952875"/>
                <a:gd name="connsiteX105" fmla="*/ 987471 w 5152291"/>
                <a:gd name="connsiteY105" fmla="*/ 3848100 h 3952875"/>
                <a:gd name="connsiteX106" fmla="*/ 920796 w 5152291"/>
                <a:gd name="connsiteY106" fmla="*/ 3829050 h 3952875"/>
                <a:gd name="connsiteX107" fmla="*/ 806496 w 5152291"/>
                <a:gd name="connsiteY107" fmla="*/ 3810000 h 3952875"/>
                <a:gd name="connsiteX108" fmla="*/ 711246 w 5152291"/>
                <a:gd name="connsiteY108" fmla="*/ 3781425 h 3952875"/>
                <a:gd name="connsiteX109" fmla="*/ 682671 w 5152291"/>
                <a:gd name="connsiteY109" fmla="*/ 3762375 h 3952875"/>
                <a:gd name="connsiteX110" fmla="*/ 635046 w 5152291"/>
                <a:gd name="connsiteY110" fmla="*/ 3714750 h 3952875"/>
                <a:gd name="connsiteX111" fmla="*/ 615996 w 5152291"/>
                <a:gd name="connsiteY111" fmla="*/ 3686175 h 3952875"/>
                <a:gd name="connsiteX112" fmla="*/ 587421 w 5152291"/>
                <a:gd name="connsiteY112" fmla="*/ 3667125 h 3952875"/>
                <a:gd name="connsiteX113" fmla="*/ 520746 w 5152291"/>
                <a:gd name="connsiteY113" fmla="*/ 3590925 h 3952875"/>
                <a:gd name="connsiteX114" fmla="*/ 482646 w 5152291"/>
                <a:gd name="connsiteY114" fmla="*/ 3552825 h 3952875"/>
                <a:gd name="connsiteX115" fmla="*/ 435021 w 5152291"/>
                <a:gd name="connsiteY115" fmla="*/ 3514725 h 3952875"/>
                <a:gd name="connsiteX116" fmla="*/ 396921 w 5152291"/>
                <a:gd name="connsiteY116" fmla="*/ 3457575 h 3952875"/>
                <a:gd name="connsiteX117" fmla="*/ 330246 w 5152291"/>
                <a:gd name="connsiteY117" fmla="*/ 3400425 h 3952875"/>
                <a:gd name="connsiteX118" fmla="*/ 263571 w 5152291"/>
                <a:gd name="connsiteY118" fmla="*/ 3314700 h 3952875"/>
                <a:gd name="connsiteX119" fmla="*/ 234996 w 5152291"/>
                <a:gd name="connsiteY119" fmla="*/ 3257550 h 3952875"/>
                <a:gd name="connsiteX120" fmla="*/ 206421 w 5152291"/>
                <a:gd name="connsiteY120" fmla="*/ 3228975 h 3952875"/>
                <a:gd name="connsiteX121" fmla="*/ 168321 w 5152291"/>
                <a:gd name="connsiteY121" fmla="*/ 3171825 h 3952875"/>
                <a:gd name="connsiteX122" fmla="*/ 158796 w 5152291"/>
                <a:gd name="connsiteY122" fmla="*/ 3143250 h 3952875"/>
                <a:gd name="connsiteX123" fmla="*/ 130221 w 5152291"/>
                <a:gd name="connsiteY123" fmla="*/ 3133725 h 3952875"/>
                <a:gd name="connsiteX124" fmla="*/ 111171 w 5152291"/>
                <a:gd name="connsiteY124" fmla="*/ 3076575 h 3952875"/>
                <a:gd name="connsiteX125" fmla="*/ 101646 w 5152291"/>
                <a:gd name="connsiteY125" fmla="*/ 3048000 h 3952875"/>
                <a:gd name="connsiteX126" fmla="*/ 82596 w 5152291"/>
                <a:gd name="connsiteY126" fmla="*/ 3019425 h 3952875"/>
                <a:gd name="connsiteX127" fmla="*/ 54021 w 5152291"/>
                <a:gd name="connsiteY127" fmla="*/ 2924175 h 3952875"/>
                <a:gd name="connsiteX128" fmla="*/ 54 w 5152291"/>
                <a:gd name="connsiteY128" fmla="*/ 2522971 h 3952875"/>
                <a:gd name="connsiteX129" fmla="*/ 43921 w 5152291"/>
                <a:gd name="connsiteY129" fmla="*/ 2257970 h 3952875"/>
                <a:gd name="connsiteX130" fmla="*/ 92121 w 5152291"/>
                <a:gd name="connsiteY130" fmla="*/ 2105025 h 3952875"/>
                <a:gd name="connsiteX131" fmla="*/ 101646 w 5152291"/>
                <a:gd name="connsiteY131" fmla="*/ 2066925 h 3952875"/>
                <a:gd name="connsiteX132" fmla="*/ 139746 w 5152291"/>
                <a:gd name="connsiteY132" fmla="*/ 1990725 h 3952875"/>
                <a:gd name="connsiteX133" fmla="*/ 149271 w 5152291"/>
                <a:gd name="connsiteY133" fmla="*/ 1962150 h 3952875"/>
                <a:gd name="connsiteX134" fmla="*/ 168321 w 5152291"/>
                <a:gd name="connsiteY134" fmla="*/ 1933575 h 3952875"/>
                <a:gd name="connsiteX135" fmla="*/ 177846 w 5152291"/>
                <a:gd name="connsiteY135" fmla="*/ 1905000 h 3952875"/>
                <a:gd name="connsiteX136" fmla="*/ 196896 w 5152291"/>
                <a:gd name="connsiteY136" fmla="*/ 1866900 h 3952875"/>
                <a:gd name="connsiteX137" fmla="*/ 206421 w 5152291"/>
                <a:gd name="connsiteY137" fmla="*/ 1838325 h 3952875"/>
                <a:gd name="connsiteX138" fmla="*/ 225471 w 5152291"/>
                <a:gd name="connsiteY138" fmla="*/ 1800225 h 3952875"/>
                <a:gd name="connsiteX139" fmla="*/ 234996 w 5152291"/>
                <a:gd name="connsiteY139" fmla="*/ 1762125 h 3952875"/>
                <a:gd name="connsiteX140" fmla="*/ 263571 w 5152291"/>
                <a:gd name="connsiteY140" fmla="*/ 1685925 h 3952875"/>
                <a:gd name="connsiteX141" fmla="*/ 273096 w 5152291"/>
                <a:gd name="connsiteY141" fmla="*/ 1647825 h 3952875"/>
                <a:gd name="connsiteX142" fmla="*/ 292146 w 5152291"/>
                <a:gd name="connsiteY142" fmla="*/ 1609725 h 3952875"/>
                <a:gd name="connsiteX143" fmla="*/ 301671 w 5152291"/>
                <a:gd name="connsiteY143" fmla="*/ 1581150 h 3952875"/>
                <a:gd name="connsiteX144" fmla="*/ 320721 w 5152291"/>
                <a:gd name="connsiteY144" fmla="*/ 1504950 h 3952875"/>
                <a:gd name="connsiteX145" fmla="*/ 339771 w 5152291"/>
                <a:gd name="connsiteY145" fmla="*/ 1476375 h 3952875"/>
                <a:gd name="connsiteX146" fmla="*/ 349296 w 5152291"/>
                <a:gd name="connsiteY146" fmla="*/ 1447800 h 3952875"/>
                <a:gd name="connsiteX147" fmla="*/ 377871 w 5152291"/>
                <a:gd name="connsiteY147" fmla="*/ 1438275 h 3952875"/>
                <a:gd name="connsiteX148" fmla="*/ 406446 w 5152291"/>
                <a:gd name="connsiteY148" fmla="*/ 1400175 h 3952875"/>
                <a:gd name="connsiteX149" fmla="*/ 463596 w 5152291"/>
                <a:gd name="connsiteY149" fmla="*/ 1362075 h 3952875"/>
                <a:gd name="connsiteX150" fmla="*/ 539796 w 5152291"/>
                <a:gd name="connsiteY150" fmla="*/ 1295400 h 3952875"/>
                <a:gd name="connsiteX151" fmla="*/ 568371 w 5152291"/>
                <a:gd name="connsiteY151" fmla="*/ 1285875 h 3952875"/>
                <a:gd name="connsiteX152" fmla="*/ 625521 w 5152291"/>
                <a:gd name="connsiteY152" fmla="*/ 1247775 h 3952875"/>
                <a:gd name="connsiteX153" fmla="*/ 654096 w 5152291"/>
                <a:gd name="connsiteY153" fmla="*/ 1238250 h 3952875"/>
                <a:gd name="connsiteX154" fmla="*/ 711246 w 5152291"/>
                <a:gd name="connsiteY154" fmla="*/ 1200150 h 3952875"/>
                <a:gd name="connsiteX155" fmla="*/ 739821 w 5152291"/>
                <a:gd name="connsiteY155" fmla="*/ 1181100 h 3952875"/>
                <a:gd name="connsiteX156" fmla="*/ 777921 w 5152291"/>
                <a:gd name="connsiteY156" fmla="*/ 1162050 h 3952875"/>
                <a:gd name="connsiteX157" fmla="*/ 854121 w 5152291"/>
                <a:gd name="connsiteY157" fmla="*/ 1143000 h 3952875"/>
                <a:gd name="connsiteX158" fmla="*/ 882696 w 5152291"/>
                <a:gd name="connsiteY158" fmla="*/ 1133475 h 3952875"/>
                <a:gd name="connsiteX159" fmla="*/ 920796 w 5152291"/>
                <a:gd name="connsiteY159" fmla="*/ 1123950 h 3952875"/>
                <a:gd name="connsiteX160" fmla="*/ 987471 w 5152291"/>
                <a:gd name="connsiteY160" fmla="*/ 1104900 h 3952875"/>
                <a:gd name="connsiteX161" fmla="*/ 1054146 w 5152291"/>
                <a:gd name="connsiteY161" fmla="*/ 1076325 h 3952875"/>
                <a:gd name="connsiteX162" fmla="*/ 1101771 w 5152291"/>
                <a:gd name="connsiteY162" fmla="*/ 1057275 h 3952875"/>
                <a:gd name="connsiteX163" fmla="*/ 1158921 w 5152291"/>
                <a:gd name="connsiteY163" fmla="*/ 1047750 h 3952875"/>
                <a:gd name="connsiteX164" fmla="*/ 1206546 w 5152291"/>
                <a:gd name="connsiteY164" fmla="*/ 1038225 h 3952875"/>
                <a:gd name="connsiteX165" fmla="*/ 1263696 w 5152291"/>
                <a:gd name="connsiteY165" fmla="*/ 1019175 h 3952875"/>
                <a:gd name="connsiteX166" fmla="*/ 1292271 w 5152291"/>
                <a:gd name="connsiteY166" fmla="*/ 1009650 h 3952875"/>
                <a:gd name="connsiteX167" fmla="*/ 1358946 w 5152291"/>
                <a:gd name="connsiteY167" fmla="*/ 981075 h 3952875"/>
                <a:gd name="connsiteX168" fmla="*/ 1406571 w 5152291"/>
                <a:gd name="connsiteY168" fmla="*/ 962025 h 3952875"/>
                <a:gd name="connsiteX169" fmla="*/ 1473246 w 5152291"/>
                <a:gd name="connsiteY169" fmla="*/ 942975 h 3952875"/>
                <a:gd name="connsiteX170" fmla="*/ 1530396 w 5152291"/>
                <a:gd name="connsiteY170" fmla="*/ 904875 h 3952875"/>
                <a:gd name="connsiteX171" fmla="*/ 1568496 w 5152291"/>
                <a:gd name="connsiteY171" fmla="*/ 847725 h 3952875"/>
                <a:gd name="connsiteX172" fmla="*/ 1587546 w 5152291"/>
                <a:gd name="connsiteY172" fmla="*/ 790575 h 3952875"/>
                <a:gd name="connsiteX173" fmla="*/ 1625646 w 5152291"/>
                <a:gd name="connsiteY173" fmla="*/ 723900 h 3952875"/>
                <a:gd name="connsiteX174" fmla="*/ 1654221 w 5152291"/>
                <a:gd name="connsiteY174" fmla="*/ 647700 h 3952875"/>
                <a:gd name="connsiteX175" fmla="*/ 1682796 w 5152291"/>
                <a:gd name="connsiteY175" fmla="*/ 571500 h 3952875"/>
                <a:gd name="connsiteX176" fmla="*/ 1692321 w 5152291"/>
                <a:gd name="connsiteY176" fmla="*/ 533400 h 3952875"/>
                <a:gd name="connsiteX177" fmla="*/ 1730421 w 5152291"/>
                <a:gd name="connsiteY177" fmla="*/ 447675 h 3952875"/>
                <a:gd name="connsiteX178" fmla="*/ 1758996 w 5152291"/>
                <a:gd name="connsiteY178" fmla="*/ 342900 h 3952875"/>
                <a:gd name="connsiteX179" fmla="*/ 1787571 w 5152291"/>
                <a:gd name="connsiteY179" fmla="*/ 314325 h 3952875"/>
                <a:gd name="connsiteX180" fmla="*/ 1825671 w 5152291"/>
                <a:gd name="connsiteY180" fmla="*/ 266700 h 3952875"/>
                <a:gd name="connsiteX181" fmla="*/ 1863771 w 5152291"/>
                <a:gd name="connsiteY181" fmla="*/ 200025 h 3952875"/>
                <a:gd name="connsiteX182" fmla="*/ 1892346 w 5152291"/>
                <a:gd name="connsiteY182" fmla="*/ 171450 h 3952875"/>
                <a:gd name="connsiteX183" fmla="*/ 1920921 w 5152291"/>
                <a:gd name="connsiteY183" fmla="*/ 161925 h 3952875"/>
                <a:gd name="connsiteX184" fmla="*/ 1949496 w 5152291"/>
                <a:gd name="connsiteY184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949621 w 5152291"/>
                <a:gd name="connsiteY81" fmla="*/ 3667125 h 3952875"/>
                <a:gd name="connsiteX82" fmla="*/ 2873421 w 5152291"/>
                <a:gd name="connsiteY82" fmla="*/ 3686175 h 3952875"/>
                <a:gd name="connsiteX83" fmla="*/ 2844846 w 5152291"/>
                <a:gd name="connsiteY83" fmla="*/ 3695700 h 3952875"/>
                <a:gd name="connsiteX84" fmla="*/ 4708354 w 5152291"/>
                <a:gd name="connsiteY84" fmla="*/ 3071742 h 3952875"/>
                <a:gd name="connsiteX85" fmla="*/ 3834129 w 5152291"/>
                <a:gd name="connsiteY85" fmla="*/ 3667282 h 3952875"/>
                <a:gd name="connsiteX86" fmla="*/ 2425746 w 5152291"/>
                <a:gd name="connsiteY86" fmla="*/ 3762375 h 3952875"/>
                <a:gd name="connsiteX87" fmla="*/ 2349546 w 5152291"/>
                <a:gd name="connsiteY87" fmla="*/ 3790950 h 3952875"/>
                <a:gd name="connsiteX88" fmla="*/ 2311446 w 5152291"/>
                <a:gd name="connsiteY88" fmla="*/ 3800475 h 3952875"/>
                <a:gd name="connsiteX89" fmla="*/ 2206671 w 5152291"/>
                <a:gd name="connsiteY89" fmla="*/ 3819525 h 3952875"/>
                <a:gd name="connsiteX90" fmla="*/ 2159046 w 5152291"/>
                <a:gd name="connsiteY90" fmla="*/ 3838575 h 3952875"/>
                <a:gd name="connsiteX91" fmla="*/ 2025696 w 5152291"/>
                <a:gd name="connsiteY91" fmla="*/ 3867150 h 3952875"/>
                <a:gd name="connsiteX92" fmla="*/ 1968546 w 5152291"/>
                <a:gd name="connsiteY92" fmla="*/ 3886200 h 3952875"/>
                <a:gd name="connsiteX93" fmla="*/ 1882821 w 5152291"/>
                <a:gd name="connsiteY93" fmla="*/ 3914775 h 3952875"/>
                <a:gd name="connsiteX94" fmla="*/ 1854246 w 5152291"/>
                <a:gd name="connsiteY94" fmla="*/ 3924300 h 3952875"/>
                <a:gd name="connsiteX95" fmla="*/ 1816146 w 5152291"/>
                <a:gd name="connsiteY95" fmla="*/ 3933825 h 3952875"/>
                <a:gd name="connsiteX96" fmla="*/ 1711371 w 5152291"/>
                <a:gd name="connsiteY96" fmla="*/ 3952875 h 3952875"/>
                <a:gd name="connsiteX97" fmla="*/ 1377996 w 5152291"/>
                <a:gd name="connsiteY97" fmla="*/ 3943350 h 3952875"/>
                <a:gd name="connsiteX98" fmla="*/ 1320846 w 5152291"/>
                <a:gd name="connsiteY98" fmla="*/ 3933825 h 3952875"/>
                <a:gd name="connsiteX99" fmla="*/ 1244646 w 5152291"/>
                <a:gd name="connsiteY99" fmla="*/ 3924300 h 3952875"/>
                <a:gd name="connsiteX100" fmla="*/ 1206546 w 5152291"/>
                <a:gd name="connsiteY100" fmla="*/ 3914775 h 3952875"/>
                <a:gd name="connsiteX101" fmla="*/ 1158921 w 5152291"/>
                <a:gd name="connsiteY101" fmla="*/ 3905250 h 3952875"/>
                <a:gd name="connsiteX102" fmla="*/ 1130346 w 5152291"/>
                <a:gd name="connsiteY102" fmla="*/ 3895725 h 3952875"/>
                <a:gd name="connsiteX103" fmla="*/ 1044621 w 5152291"/>
                <a:gd name="connsiteY103" fmla="*/ 3876675 h 3952875"/>
                <a:gd name="connsiteX104" fmla="*/ 987471 w 5152291"/>
                <a:gd name="connsiteY104" fmla="*/ 3848100 h 3952875"/>
                <a:gd name="connsiteX105" fmla="*/ 920796 w 5152291"/>
                <a:gd name="connsiteY105" fmla="*/ 3829050 h 3952875"/>
                <a:gd name="connsiteX106" fmla="*/ 806496 w 5152291"/>
                <a:gd name="connsiteY106" fmla="*/ 3810000 h 3952875"/>
                <a:gd name="connsiteX107" fmla="*/ 711246 w 5152291"/>
                <a:gd name="connsiteY107" fmla="*/ 3781425 h 3952875"/>
                <a:gd name="connsiteX108" fmla="*/ 682671 w 5152291"/>
                <a:gd name="connsiteY108" fmla="*/ 3762375 h 3952875"/>
                <a:gd name="connsiteX109" fmla="*/ 635046 w 5152291"/>
                <a:gd name="connsiteY109" fmla="*/ 3714750 h 3952875"/>
                <a:gd name="connsiteX110" fmla="*/ 615996 w 5152291"/>
                <a:gd name="connsiteY110" fmla="*/ 3686175 h 3952875"/>
                <a:gd name="connsiteX111" fmla="*/ 587421 w 5152291"/>
                <a:gd name="connsiteY111" fmla="*/ 3667125 h 3952875"/>
                <a:gd name="connsiteX112" fmla="*/ 520746 w 5152291"/>
                <a:gd name="connsiteY112" fmla="*/ 3590925 h 3952875"/>
                <a:gd name="connsiteX113" fmla="*/ 482646 w 5152291"/>
                <a:gd name="connsiteY113" fmla="*/ 3552825 h 3952875"/>
                <a:gd name="connsiteX114" fmla="*/ 435021 w 5152291"/>
                <a:gd name="connsiteY114" fmla="*/ 3514725 h 3952875"/>
                <a:gd name="connsiteX115" fmla="*/ 396921 w 5152291"/>
                <a:gd name="connsiteY115" fmla="*/ 3457575 h 3952875"/>
                <a:gd name="connsiteX116" fmla="*/ 330246 w 5152291"/>
                <a:gd name="connsiteY116" fmla="*/ 3400425 h 3952875"/>
                <a:gd name="connsiteX117" fmla="*/ 263571 w 5152291"/>
                <a:gd name="connsiteY117" fmla="*/ 3314700 h 3952875"/>
                <a:gd name="connsiteX118" fmla="*/ 234996 w 5152291"/>
                <a:gd name="connsiteY118" fmla="*/ 3257550 h 3952875"/>
                <a:gd name="connsiteX119" fmla="*/ 206421 w 5152291"/>
                <a:gd name="connsiteY119" fmla="*/ 3228975 h 3952875"/>
                <a:gd name="connsiteX120" fmla="*/ 168321 w 5152291"/>
                <a:gd name="connsiteY120" fmla="*/ 3171825 h 3952875"/>
                <a:gd name="connsiteX121" fmla="*/ 158796 w 5152291"/>
                <a:gd name="connsiteY121" fmla="*/ 3143250 h 3952875"/>
                <a:gd name="connsiteX122" fmla="*/ 130221 w 5152291"/>
                <a:gd name="connsiteY122" fmla="*/ 3133725 h 3952875"/>
                <a:gd name="connsiteX123" fmla="*/ 111171 w 5152291"/>
                <a:gd name="connsiteY123" fmla="*/ 3076575 h 3952875"/>
                <a:gd name="connsiteX124" fmla="*/ 101646 w 5152291"/>
                <a:gd name="connsiteY124" fmla="*/ 3048000 h 3952875"/>
                <a:gd name="connsiteX125" fmla="*/ 82596 w 5152291"/>
                <a:gd name="connsiteY125" fmla="*/ 3019425 h 3952875"/>
                <a:gd name="connsiteX126" fmla="*/ 54021 w 5152291"/>
                <a:gd name="connsiteY126" fmla="*/ 2924175 h 3952875"/>
                <a:gd name="connsiteX127" fmla="*/ 54 w 5152291"/>
                <a:gd name="connsiteY127" fmla="*/ 2522971 h 3952875"/>
                <a:gd name="connsiteX128" fmla="*/ 43921 w 5152291"/>
                <a:gd name="connsiteY128" fmla="*/ 2257970 h 3952875"/>
                <a:gd name="connsiteX129" fmla="*/ 92121 w 5152291"/>
                <a:gd name="connsiteY129" fmla="*/ 2105025 h 3952875"/>
                <a:gd name="connsiteX130" fmla="*/ 101646 w 5152291"/>
                <a:gd name="connsiteY130" fmla="*/ 2066925 h 3952875"/>
                <a:gd name="connsiteX131" fmla="*/ 139746 w 5152291"/>
                <a:gd name="connsiteY131" fmla="*/ 1990725 h 3952875"/>
                <a:gd name="connsiteX132" fmla="*/ 149271 w 5152291"/>
                <a:gd name="connsiteY132" fmla="*/ 1962150 h 3952875"/>
                <a:gd name="connsiteX133" fmla="*/ 168321 w 5152291"/>
                <a:gd name="connsiteY133" fmla="*/ 1933575 h 3952875"/>
                <a:gd name="connsiteX134" fmla="*/ 177846 w 5152291"/>
                <a:gd name="connsiteY134" fmla="*/ 1905000 h 3952875"/>
                <a:gd name="connsiteX135" fmla="*/ 196896 w 5152291"/>
                <a:gd name="connsiteY135" fmla="*/ 1866900 h 3952875"/>
                <a:gd name="connsiteX136" fmla="*/ 206421 w 5152291"/>
                <a:gd name="connsiteY136" fmla="*/ 1838325 h 3952875"/>
                <a:gd name="connsiteX137" fmla="*/ 225471 w 5152291"/>
                <a:gd name="connsiteY137" fmla="*/ 1800225 h 3952875"/>
                <a:gd name="connsiteX138" fmla="*/ 234996 w 5152291"/>
                <a:gd name="connsiteY138" fmla="*/ 1762125 h 3952875"/>
                <a:gd name="connsiteX139" fmla="*/ 263571 w 5152291"/>
                <a:gd name="connsiteY139" fmla="*/ 1685925 h 3952875"/>
                <a:gd name="connsiteX140" fmla="*/ 273096 w 5152291"/>
                <a:gd name="connsiteY140" fmla="*/ 1647825 h 3952875"/>
                <a:gd name="connsiteX141" fmla="*/ 292146 w 5152291"/>
                <a:gd name="connsiteY141" fmla="*/ 1609725 h 3952875"/>
                <a:gd name="connsiteX142" fmla="*/ 301671 w 5152291"/>
                <a:gd name="connsiteY142" fmla="*/ 1581150 h 3952875"/>
                <a:gd name="connsiteX143" fmla="*/ 320721 w 5152291"/>
                <a:gd name="connsiteY143" fmla="*/ 1504950 h 3952875"/>
                <a:gd name="connsiteX144" fmla="*/ 339771 w 5152291"/>
                <a:gd name="connsiteY144" fmla="*/ 1476375 h 3952875"/>
                <a:gd name="connsiteX145" fmla="*/ 349296 w 5152291"/>
                <a:gd name="connsiteY145" fmla="*/ 1447800 h 3952875"/>
                <a:gd name="connsiteX146" fmla="*/ 377871 w 5152291"/>
                <a:gd name="connsiteY146" fmla="*/ 1438275 h 3952875"/>
                <a:gd name="connsiteX147" fmla="*/ 406446 w 5152291"/>
                <a:gd name="connsiteY147" fmla="*/ 1400175 h 3952875"/>
                <a:gd name="connsiteX148" fmla="*/ 463596 w 5152291"/>
                <a:gd name="connsiteY148" fmla="*/ 1362075 h 3952875"/>
                <a:gd name="connsiteX149" fmla="*/ 539796 w 5152291"/>
                <a:gd name="connsiteY149" fmla="*/ 1295400 h 3952875"/>
                <a:gd name="connsiteX150" fmla="*/ 568371 w 5152291"/>
                <a:gd name="connsiteY150" fmla="*/ 1285875 h 3952875"/>
                <a:gd name="connsiteX151" fmla="*/ 625521 w 5152291"/>
                <a:gd name="connsiteY151" fmla="*/ 1247775 h 3952875"/>
                <a:gd name="connsiteX152" fmla="*/ 654096 w 5152291"/>
                <a:gd name="connsiteY152" fmla="*/ 1238250 h 3952875"/>
                <a:gd name="connsiteX153" fmla="*/ 711246 w 5152291"/>
                <a:gd name="connsiteY153" fmla="*/ 1200150 h 3952875"/>
                <a:gd name="connsiteX154" fmla="*/ 739821 w 5152291"/>
                <a:gd name="connsiteY154" fmla="*/ 1181100 h 3952875"/>
                <a:gd name="connsiteX155" fmla="*/ 777921 w 5152291"/>
                <a:gd name="connsiteY155" fmla="*/ 1162050 h 3952875"/>
                <a:gd name="connsiteX156" fmla="*/ 854121 w 5152291"/>
                <a:gd name="connsiteY156" fmla="*/ 1143000 h 3952875"/>
                <a:gd name="connsiteX157" fmla="*/ 882696 w 5152291"/>
                <a:gd name="connsiteY157" fmla="*/ 1133475 h 3952875"/>
                <a:gd name="connsiteX158" fmla="*/ 920796 w 5152291"/>
                <a:gd name="connsiteY158" fmla="*/ 1123950 h 3952875"/>
                <a:gd name="connsiteX159" fmla="*/ 987471 w 5152291"/>
                <a:gd name="connsiteY159" fmla="*/ 1104900 h 3952875"/>
                <a:gd name="connsiteX160" fmla="*/ 1054146 w 5152291"/>
                <a:gd name="connsiteY160" fmla="*/ 1076325 h 3952875"/>
                <a:gd name="connsiteX161" fmla="*/ 1101771 w 5152291"/>
                <a:gd name="connsiteY161" fmla="*/ 1057275 h 3952875"/>
                <a:gd name="connsiteX162" fmla="*/ 1158921 w 5152291"/>
                <a:gd name="connsiteY162" fmla="*/ 1047750 h 3952875"/>
                <a:gd name="connsiteX163" fmla="*/ 1206546 w 5152291"/>
                <a:gd name="connsiteY163" fmla="*/ 1038225 h 3952875"/>
                <a:gd name="connsiteX164" fmla="*/ 1263696 w 5152291"/>
                <a:gd name="connsiteY164" fmla="*/ 1019175 h 3952875"/>
                <a:gd name="connsiteX165" fmla="*/ 1292271 w 5152291"/>
                <a:gd name="connsiteY165" fmla="*/ 1009650 h 3952875"/>
                <a:gd name="connsiteX166" fmla="*/ 1358946 w 5152291"/>
                <a:gd name="connsiteY166" fmla="*/ 981075 h 3952875"/>
                <a:gd name="connsiteX167" fmla="*/ 1406571 w 5152291"/>
                <a:gd name="connsiteY167" fmla="*/ 962025 h 3952875"/>
                <a:gd name="connsiteX168" fmla="*/ 1473246 w 5152291"/>
                <a:gd name="connsiteY168" fmla="*/ 942975 h 3952875"/>
                <a:gd name="connsiteX169" fmla="*/ 1530396 w 5152291"/>
                <a:gd name="connsiteY169" fmla="*/ 904875 h 3952875"/>
                <a:gd name="connsiteX170" fmla="*/ 1568496 w 5152291"/>
                <a:gd name="connsiteY170" fmla="*/ 847725 h 3952875"/>
                <a:gd name="connsiteX171" fmla="*/ 1587546 w 5152291"/>
                <a:gd name="connsiteY171" fmla="*/ 790575 h 3952875"/>
                <a:gd name="connsiteX172" fmla="*/ 1625646 w 5152291"/>
                <a:gd name="connsiteY172" fmla="*/ 723900 h 3952875"/>
                <a:gd name="connsiteX173" fmla="*/ 1654221 w 5152291"/>
                <a:gd name="connsiteY173" fmla="*/ 647700 h 3952875"/>
                <a:gd name="connsiteX174" fmla="*/ 1682796 w 5152291"/>
                <a:gd name="connsiteY174" fmla="*/ 571500 h 3952875"/>
                <a:gd name="connsiteX175" fmla="*/ 1692321 w 5152291"/>
                <a:gd name="connsiteY175" fmla="*/ 533400 h 3952875"/>
                <a:gd name="connsiteX176" fmla="*/ 1730421 w 5152291"/>
                <a:gd name="connsiteY176" fmla="*/ 447675 h 3952875"/>
                <a:gd name="connsiteX177" fmla="*/ 1758996 w 5152291"/>
                <a:gd name="connsiteY177" fmla="*/ 342900 h 3952875"/>
                <a:gd name="connsiteX178" fmla="*/ 1787571 w 5152291"/>
                <a:gd name="connsiteY178" fmla="*/ 314325 h 3952875"/>
                <a:gd name="connsiteX179" fmla="*/ 1825671 w 5152291"/>
                <a:gd name="connsiteY179" fmla="*/ 266700 h 3952875"/>
                <a:gd name="connsiteX180" fmla="*/ 1863771 w 5152291"/>
                <a:gd name="connsiteY180" fmla="*/ 200025 h 3952875"/>
                <a:gd name="connsiteX181" fmla="*/ 1892346 w 5152291"/>
                <a:gd name="connsiteY181" fmla="*/ 171450 h 3952875"/>
                <a:gd name="connsiteX182" fmla="*/ 1920921 w 5152291"/>
                <a:gd name="connsiteY182" fmla="*/ 161925 h 3952875"/>
                <a:gd name="connsiteX183" fmla="*/ 1949496 w 5152291"/>
                <a:gd name="connsiteY183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873421 w 5152291"/>
                <a:gd name="connsiteY81" fmla="*/ 3686175 h 3952875"/>
                <a:gd name="connsiteX82" fmla="*/ 2844846 w 5152291"/>
                <a:gd name="connsiteY82" fmla="*/ 3695700 h 3952875"/>
                <a:gd name="connsiteX83" fmla="*/ 4708354 w 5152291"/>
                <a:gd name="connsiteY83" fmla="*/ 3071742 h 3952875"/>
                <a:gd name="connsiteX84" fmla="*/ 3834129 w 5152291"/>
                <a:gd name="connsiteY84" fmla="*/ 3667282 h 3952875"/>
                <a:gd name="connsiteX85" fmla="*/ 2425746 w 5152291"/>
                <a:gd name="connsiteY85" fmla="*/ 3762375 h 3952875"/>
                <a:gd name="connsiteX86" fmla="*/ 2349546 w 5152291"/>
                <a:gd name="connsiteY86" fmla="*/ 3790950 h 3952875"/>
                <a:gd name="connsiteX87" fmla="*/ 2311446 w 5152291"/>
                <a:gd name="connsiteY87" fmla="*/ 3800475 h 3952875"/>
                <a:gd name="connsiteX88" fmla="*/ 2206671 w 5152291"/>
                <a:gd name="connsiteY88" fmla="*/ 3819525 h 3952875"/>
                <a:gd name="connsiteX89" fmla="*/ 2159046 w 5152291"/>
                <a:gd name="connsiteY89" fmla="*/ 3838575 h 3952875"/>
                <a:gd name="connsiteX90" fmla="*/ 2025696 w 5152291"/>
                <a:gd name="connsiteY90" fmla="*/ 3867150 h 3952875"/>
                <a:gd name="connsiteX91" fmla="*/ 1968546 w 5152291"/>
                <a:gd name="connsiteY91" fmla="*/ 3886200 h 3952875"/>
                <a:gd name="connsiteX92" fmla="*/ 1882821 w 5152291"/>
                <a:gd name="connsiteY92" fmla="*/ 3914775 h 3952875"/>
                <a:gd name="connsiteX93" fmla="*/ 1854246 w 5152291"/>
                <a:gd name="connsiteY93" fmla="*/ 3924300 h 3952875"/>
                <a:gd name="connsiteX94" fmla="*/ 1816146 w 5152291"/>
                <a:gd name="connsiteY94" fmla="*/ 3933825 h 3952875"/>
                <a:gd name="connsiteX95" fmla="*/ 1711371 w 5152291"/>
                <a:gd name="connsiteY95" fmla="*/ 3952875 h 3952875"/>
                <a:gd name="connsiteX96" fmla="*/ 1377996 w 5152291"/>
                <a:gd name="connsiteY96" fmla="*/ 3943350 h 3952875"/>
                <a:gd name="connsiteX97" fmla="*/ 1320846 w 5152291"/>
                <a:gd name="connsiteY97" fmla="*/ 3933825 h 3952875"/>
                <a:gd name="connsiteX98" fmla="*/ 1244646 w 5152291"/>
                <a:gd name="connsiteY98" fmla="*/ 3924300 h 3952875"/>
                <a:gd name="connsiteX99" fmla="*/ 1206546 w 5152291"/>
                <a:gd name="connsiteY99" fmla="*/ 3914775 h 3952875"/>
                <a:gd name="connsiteX100" fmla="*/ 1158921 w 5152291"/>
                <a:gd name="connsiteY100" fmla="*/ 3905250 h 3952875"/>
                <a:gd name="connsiteX101" fmla="*/ 1130346 w 5152291"/>
                <a:gd name="connsiteY101" fmla="*/ 3895725 h 3952875"/>
                <a:gd name="connsiteX102" fmla="*/ 1044621 w 5152291"/>
                <a:gd name="connsiteY102" fmla="*/ 3876675 h 3952875"/>
                <a:gd name="connsiteX103" fmla="*/ 987471 w 5152291"/>
                <a:gd name="connsiteY103" fmla="*/ 3848100 h 3952875"/>
                <a:gd name="connsiteX104" fmla="*/ 920796 w 5152291"/>
                <a:gd name="connsiteY104" fmla="*/ 3829050 h 3952875"/>
                <a:gd name="connsiteX105" fmla="*/ 806496 w 5152291"/>
                <a:gd name="connsiteY105" fmla="*/ 3810000 h 3952875"/>
                <a:gd name="connsiteX106" fmla="*/ 711246 w 5152291"/>
                <a:gd name="connsiteY106" fmla="*/ 3781425 h 3952875"/>
                <a:gd name="connsiteX107" fmla="*/ 682671 w 5152291"/>
                <a:gd name="connsiteY107" fmla="*/ 3762375 h 3952875"/>
                <a:gd name="connsiteX108" fmla="*/ 635046 w 5152291"/>
                <a:gd name="connsiteY108" fmla="*/ 3714750 h 3952875"/>
                <a:gd name="connsiteX109" fmla="*/ 615996 w 5152291"/>
                <a:gd name="connsiteY109" fmla="*/ 3686175 h 3952875"/>
                <a:gd name="connsiteX110" fmla="*/ 587421 w 5152291"/>
                <a:gd name="connsiteY110" fmla="*/ 3667125 h 3952875"/>
                <a:gd name="connsiteX111" fmla="*/ 520746 w 5152291"/>
                <a:gd name="connsiteY111" fmla="*/ 3590925 h 3952875"/>
                <a:gd name="connsiteX112" fmla="*/ 482646 w 5152291"/>
                <a:gd name="connsiteY112" fmla="*/ 3552825 h 3952875"/>
                <a:gd name="connsiteX113" fmla="*/ 435021 w 5152291"/>
                <a:gd name="connsiteY113" fmla="*/ 3514725 h 3952875"/>
                <a:gd name="connsiteX114" fmla="*/ 396921 w 5152291"/>
                <a:gd name="connsiteY114" fmla="*/ 3457575 h 3952875"/>
                <a:gd name="connsiteX115" fmla="*/ 330246 w 5152291"/>
                <a:gd name="connsiteY115" fmla="*/ 3400425 h 3952875"/>
                <a:gd name="connsiteX116" fmla="*/ 263571 w 5152291"/>
                <a:gd name="connsiteY116" fmla="*/ 3314700 h 3952875"/>
                <a:gd name="connsiteX117" fmla="*/ 234996 w 5152291"/>
                <a:gd name="connsiteY117" fmla="*/ 3257550 h 3952875"/>
                <a:gd name="connsiteX118" fmla="*/ 206421 w 5152291"/>
                <a:gd name="connsiteY118" fmla="*/ 3228975 h 3952875"/>
                <a:gd name="connsiteX119" fmla="*/ 168321 w 5152291"/>
                <a:gd name="connsiteY119" fmla="*/ 3171825 h 3952875"/>
                <a:gd name="connsiteX120" fmla="*/ 158796 w 5152291"/>
                <a:gd name="connsiteY120" fmla="*/ 3143250 h 3952875"/>
                <a:gd name="connsiteX121" fmla="*/ 130221 w 5152291"/>
                <a:gd name="connsiteY121" fmla="*/ 3133725 h 3952875"/>
                <a:gd name="connsiteX122" fmla="*/ 111171 w 5152291"/>
                <a:gd name="connsiteY122" fmla="*/ 3076575 h 3952875"/>
                <a:gd name="connsiteX123" fmla="*/ 101646 w 5152291"/>
                <a:gd name="connsiteY123" fmla="*/ 3048000 h 3952875"/>
                <a:gd name="connsiteX124" fmla="*/ 82596 w 5152291"/>
                <a:gd name="connsiteY124" fmla="*/ 3019425 h 3952875"/>
                <a:gd name="connsiteX125" fmla="*/ 54021 w 5152291"/>
                <a:gd name="connsiteY125" fmla="*/ 2924175 h 3952875"/>
                <a:gd name="connsiteX126" fmla="*/ 54 w 5152291"/>
                <a:gd name="connsiteY126" fmla="*/ 2522971 h 3952875"/>
                <a:gd name="connsiteX127" fmla="*/ 43921 w 5152291"/>
                <a:gd name="connsiteY127" fmla="*/ 2257970 h 3952875"/>
                <a:gd name="connsiteX128" fmla="*/ 92121 w 5152291"/>
                <a:gd name="connsiteY128" fmla="*/ 2105025 h 3952875"/>
                <a:gd name="connsiteX129" fmla="*/ 101646 w 5152291"/>
                <a:gd name="connsiteY129" fmla="*/ 2066925 h 3952875"/>
                <a:gd name="connsiteX130" fmla="*/ 139746 w 5152291"/>
                <a:gd name="connsiteY130" fmla="*/ 1990725 h 3952875"/>
                <a:gd name="connsiteX131" fmla="*/ 149271 w 5152291"/>
                <a:gd name="connsiteY131" fmla="*/ 1962150 h 3952875"/>
                <a:gd name="connsiteX132" fmla="*/ 168321 w 5152291"/>
                <a:gd name="connsiteY132" fmla="*/ 1933575 h 3952875"/>
                <a:gd name="connsiteX133" fmla="*/ 177846 w 5152291"/>
                <a:gd name="connsiteY133" fmla="*/ 1905000 h 3952875"/>
                <a:gd name="connsiteX134" fmla="*/ 196896 w 5152291"/>
                <a:gd name="connsiteY134" fmla="*/ 1866900 h 3952875"/>
                <a:gd name="connsiteX135" fmla="*/ 206421 w 5152291"/>
                <a:gd name="connsiteY135" fmla="*/ 1838325 h 3952875"/>
                <a:gd name="connsiteX136" fmla="*/ 225471 w 5152291"/>
                <a:gd name="connsiteY136" fmla="*/ 1800225 h 3952875"/>
                <a:gd name="connsiteX137" fmla="*/ 234996 w 5152291"/>
                <a:gd name="connsiteY137" fmla="*/ 1762125 h 3952875"/>
                <a:gd name="connsiteX138" fmla="*/ 263571 w 5152291"/>
                <a:gd name="connsiteY138" fmla="*/ 1685925 h 3952875"/>
                <a:gd name="connsiteX139" fmla="*/ 273096 w 5152291"/>
                <a:gd name="connsiteY139" fmla="*/ 1647825 h 3952875"/>
                <a:gd name="connsiteX140" fmla="*/ 292146 w 5152291"/>
                <a:gd name="connsiteY140" fmla="*/ 1609725 h 3952875"/>
                <a:gd name="connsiteX141" fmla="*/ 301671 w 5152291"/>
                <a:gd name="connsiteY141" fmla="*/ 1581150 h 3952875"/>
                <a:gd name="connsiteX142" fmla="*/ 320721 w 5152291"/>
                <a:gd name="connsiteY142" fmla="*/ 1504950 h 3952875"/>
                <a:gd name="connsiteX143" fmla="*/ 339771 w 5152291"/>
                <a:gd name="connsiteY143" fmla="*/ 1476375 h 3952875"/>
                <a:gd name="connsiteX144" fmla="*/ 349296 w 5152291"/>
                <a:gd name="connsiteY144" fmla="*/ 1447800 h 3952875"/>
                <a:gd name="connsiteX145" fmla="*/ 377871 w 5152291"/>
                <a:gd name="connsiteY145" fmla="*/ 1438275 h 3952875"/>
                <a:gd name="connsiteX146" fmla="*/ 406446 w 5152291"/>
                <a:gd name="connsiteY146" fmla="*/ 1400175 h 3952875"/>
                <a:gd name="connsiteX147" fmla="*/ 463596 w 5152291"/>
                <a:gd name="connsiteY147" fmla="*/ 1362075 h 3952875"/>
                <a:gd name="connsiteX148" fmla="*/ 539796 w 5152291"/>
                <a:gd name="connsiteY148" fmla="*/ 1295400 h 3952875"/>
                <a:gd name="connsiteX149" fmla="*/ 568371 w 5152291"/>
                <a:gd name="connsiteY149" fmla="*/ 1285875 h 3952875"/>
                <a:gd name="connsiteX150" fmla="*/ 625521 w 5152291"/>
                <a:gd name="connsiteY150" fmla="*/ 1247775 h 3952875"/>
                <a:gd name="connsiteX151" fmla="*/ 654096 w 5152291"/>
                <a:gd name="connsiteY151" fmla="*/ 1238250 h 3952875"/>
                <a:gd name="connsiteX152" fmla="*/ 711246 w 5152291"/>
                <a:gd name="connsiteY152" fmla="*/ 1200150 h 3952875"/>
                <a:gd name="connsiteX153" fmla="*/ 739821 w 5152291"/>
                <a:gd name="connsiteY153" fmla="*/ 1181100 h 3952875"/>
                <a:gd name="connsiteX154" fmla="*/ 777921 w 5152291"/>
                <a:gd name="connsiteY154" fmla="*/ 1162050 h 3952875"/>
                <a:gd name="connsiteX155" fmla="*/ 854121 w 5152291"/>
                <a:gd name="connsiteY155" fmla="*/ 1143000 h 3952875"/>
                <a:gd name="connsiteX156" fmla="*/ 882696 w 5152291"/>
                <a:gd name="connsiteY156" fmla="*/ 1133475 h 3952875"/>
                <a:gd name="connsiteX157" fmla="*/ 920796 w 5152291"/>
                <a:gd name="connsiteY157" fmla="*/ 1123950 h 3952875"/>
                <a:gd name="connsiteX158" fmla="*/ 987471 w 5152291"/>
                <a:gd name="connsiteY158" fmla="*/ 1104900 h 3952875"/>
                <a:gd name="connsiteX159" fmla="*/ 1054146 w 5152291"/>
                <a:gd name="connsiteY159" fmla="*/ 1076325 h 3952875"/>
                <a:gd name="connsiteX160" fmla="*/ 1101771 w 5152291"/>
                <a:gd name="connsiteY160" fmla="*/ 1057275 h 3952875"/>
                <a:gd name="connsiteX161" fmla="*/ 1158921 w 5152291"/>
                <a:gd name="connsiteY161" fmla="*/ 1047750 h 3952875"/>
                <a:gd name="connsiteX162" fmla="*/ 1206546 w 5152291"/>
                <a:gd name="connsiteY162" fmla="*/ 1038225 h 3952875"/>
                <a:gd name="connsiteX163" fmla="*/ 1263696 w 5152291"/>
                <a:gd name="connsiteY163" fmla="*/ 1019175 h 3952875"/>
                <a:gd name="connsiteX164" fmla="*/ 1292271 w 5152291"/>
                <a:gd name="connsiteY164" fmla="*/ 1009650 h 3952875"/>
                <a:gd name="connsiteX165" fmla="*/ 1358946 w 5152291"/>
                <a:gd name="connsiteY165" fmla="*/ 981075 h 3952875"/>
                <a:gd name="connsiteX166" fmla="*/ 1406571 w 5152291"/>
                <a:gd name="connsiteY166" fmla="*/ 962025 h 3952875"/>
                <a:gd name="connsiteX167" fmla="*/ 1473246 w 5152291"/>
                <a:gd name="connsiteY167" fmla="*/ 942975 h 3952875"/>
                <a:gd name="connsiteX168" fmla="*/ 1530396 w 5152291"/>
                <a:gd name="connsiteY168" fmla="*/ 904875 h 3952875"/>
                <a:gd name="connsiteX169" fmla="*/ 1568496 w 5152291"/>
                <a:gd name="connsiteY169" fmla="*/ 847725 h 3952875"/>
                <a:gd name="connsiteX170" fmla="*/ 1587546 w 5152291"/>
                <a:gd name="connsiteY170" fmla="*/ 790575 h 3952875"/>
                <a:gd name="connsiteX171" fmla="*/ 1625646 w 5152291"/>
                <a:gd name="connsiteY171" fmla="*/ 723900 h 3952875"/>
                <a:gd name="connsiteX172" fmla="*/ 1654221 w 5152291"/>
                <a:gd name="connsiteY172" fmla="*/ 647700 h 3952875"/>
                <a:gd name="connsiteX173" fmla="*/ 1682796 w 5152291"/>
                <a:gd name="connsiteY173" fmla="*/ 571500 h 3952875"/>
                <a:gd name="connsiteX174" fmla="*/ 1692321 w 5152291"/>
                <a:gd name="connsiteY174" fmla="*/ 533400 h 3952875"/>
                <a:gd name="connsiteX175" fmla="*/ 1730421 w 5152291"/>
                <a:gd name="connsiteY175" fmla="*/ 447675 h 3952875"/>
                <a:gd name="connsiteX176" fmla="*/ 1758996 w 5152291"/>
                <a:gd name="connsiteY176" fmla="*/ 342900 h 3952875"/>
                <a:gd name="connsiteX177" fmla="*/ 1787571 w 5152291"/>
                <a:gd name="connsiteY177" fmla="*/ 314325 h 3952875"/>
                <a:gd name="connsiteX178" fmla="*/ 1825671 w 5152291"/>
                <a:gd name="connsiteY178" fmla="*/ 266700 h 3952875"/>
                <a:gd name="connsiteX179" fmla="*/ 1863771 w 5152291"/>
                <a:gd name="connsiteY179" fmla="*/ 200025 h 3952875"/>
                <a:gd name="connsiteX180" fmla="*/ 1892346 w 5152291"/>
                <a:gd name="connsiteY180" fmla="*/ 171450 h 3952875"/>
                <a:gd name="connsiteX181" fmla="*/ 1920921 w 5152291"/>
                <a:gd name="connsiteY181" fmla="*/ 161925 h 3952875"/>
                <a:gd name="connsiteX182" fmla="*/ 1949496 w 5152291"/>
                <a:gd name="connsiteY182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844846 w 5152291"/>
                <a:gd name="connsiteY81" fmla="*/ 3695700 h 3952875"/>
                <a:gd name="connsiteX82" fmla="*/ 4708354 w 5152291"/>
                <a:gd name="connsiteY82" fmla="*/ 3071742 h 3952875"/>
                <a:gd name="connsiteX83" fmla="*/ 3834129 w 5152291"/>
                <a:gd name="connsiteY83" fmla="*/ 3667282 h 3952875"/>
                <a:gd name="connsiteX84" fmla="*/ 2425746 w 5152291"/>
                <a:gd name="connsiteY84" fmla="*/ 3762375 h 3952875"/>
                <a:gd name="connsiteX85" fmla="*/ 2349546 w 5152291"/>
                <a:gd name="connsiteY85" fmla="*/ 3790950 h 3952875"/>
                <a:gd name="connsiteX86" fmla="*/ 2311446 w 5152291"/>
                <a:gd name="connsiteY86" fmla="*/ 3800475 h 3952875"/>
                <a:gd name="connsiteX87" fmla="*/ 2206671 w 5152291"/>
                <a:gd name="connsiteY87" fmla="*/ 3819525 h 3952875"/>
                <a:gd name="connsiteX88" fmla="*/ 2159046 w 5152291"/>
                <a:gd name="connsiteY88" fmla="*/ 3838575 h 3952875"/>
                <a:gd name="connsiteX89" fmla="*/ 2025696 w 5152291"/>
                <a:gd name="connsiteY89" fmla="*/ 3867150 h 3952875"/>
                <a:gd name="connsiteX90" fmla="*/ 1968546 w 5152291"/>
                <a:gd name="connsiteY90" fmla="*/ 3886200 h 3952875"/>
                <a:gd name="connsiteX91" fmla="*/ 1882821 w 5152291"/>
                <a:gd name="connsiteY91" fmla="*/ 3914775 h 3952875"/>
                <a:gd name="connsiteX92" fmla="*/ 1854246 w 5152291"/>
                <a:gd name="connsiteY92" fmla="*/ 3924300 h 3952875"/>
                <a:gd name="connsiteX93" fmla="*/ 1816146 w 5152291"/>
                <a:gd name="connsiteY93" fmla="*/ 3933825 h 3952875"/>
                <a:gd name="connsiteX94" fmla="*/ 1711371 w 5152291"/>
                <a:gd name="connsiteY94" fmla="*/ 3952875 h 3952875"/>
                <a:gd name="connsiteX95" fmla="*/ 1377996 w 5152291"/>
                <a:gd name="connsiteY95" fmla="*/ 3943350 h 3952875"/>
                <a:gd name="connsiteX96" fmla="*/ 1320846 w 5152291"/>
                <a:gd name="connsiteY96" fmla="*/ 3933825 h 3952875"/>
                <a:gd name="connsiteX97" fmla="*/ 1244646 w 5152291"/>
                <a:gd name="connsiteY97" fmla="*/ 3924300 h 3952875"/>
                <a:gd name="connsiteX98" fmla="*/ 1206546 w 5152291"/>
                <a:gd name="connsiteY98" fmla="*/ 3914775 h 3952875"/>
                <a:gd name="connsiteX99" fmla="*/ 1158921 w 5152291"/>
                <a:gd name="connsiteY99" fmla="*/ 3905250 h 3952875"/>
                <a:gd name="connsiteX100" fmla="*/ 1130346 w 5152291"/>
                <a:gd name="connsiteY100" fmla="*/ 3895725 h 3952875"/>
                <a:gd name="connsiteX101" fmla="*/ 1044621 w 5152291"/>
                <a:gd name="connsiteY101" fmla="*/ 3876675 h 3952875"/>
                <a:gd name="connsiteX102" fmla="*/ 987471 w 5152291"/>
                <a:gd name="connsiteY102" fmla="*/ 3848100 h 3952875"/>
                <a:gd name="connsiteX103" fmla="*/ 920796 w 5152291"/>
                <a:gd name="connsiteY103" fmla="*/ 3829050 h 3952875"/>
                <a:gd name="connsiteX104" fmla="*/ 806496 w 5152291"/>
                <a:gd name="connsiteY104" fmla="*/ 3810000 h 3952875"/>
                <a:gd name="connsiteX105" fmla="*/ 711246 w 5152291"/>
                <a:gd name="connsiteY105" fmla="*/ 3781425 h 3952875"/>
                <a:gd name="connsiteX106" fmla="*/ 682671 w 5152291"/>
                <a:gd name="connsiteY106" fmla="*/ 3762375 h 3952875"/>
                <a:gd name="connsiteX107" fmla="*/ 635046 w 5152291"/>
                <a:gd name="connsiteY107" fmla="*/ 3714750 h 3952875"/>
                <a:gd name="connsiteX108" fmla="*/ 615996 w 5152291"/>
                <a:gd name="connsiteY108" fmla="*/ 3686175 h 3952875"/>
                <a:gd name="connsiteX109" fmla="*/ 587421 w 5152291"/>
                <a:gd name="connsiteY109" fmla="*/ 3667125 h 3952875"/>
                <a:gd name="connsiteX110" fmla="*/ 520746 w 5152291"/>
                <a:gd name="connsiteY110" fmla="*/ 3590925 h 3952875"/>
                <a:gd name="connsiteX111" fmla="*/ 482646 w 5152291"/>
                <a:gd name="connsiteY111" fmla="*/ 3552825 h 3952875"/>
                <a:gd name="connsiteX112" fmla="*/ 435021 w 5152291"/>
                <a:gd name="connsiteY112" fmla="*/ 3514725 h 3952875"/>
                <a:gd name="connsiteX113" fmla="*/ 396921 w 5152291"/>
                <a:gd name="connsiteY113" fmla="*/ 3457575 h 3952875"/>
                <a:gd name="connsiteX114" fmla="*/ 330246 w 5152291"/>
                <a:gd name="connsiteY114" fmla="*/ 3400425 h 3952875"/>
                <a:gd name="connsiteX115" fmla="*/ 263571 w 5152291"/>
                <a:gd name="connsiteY115" fmla="*/ 3314700 h 3952875"/>
                <a:gd name="connsiteX116" fmla="*/ 234996 w 5152291"/>
                <a:gd name="connsiteY116" fmla="*/ 3257550 h 3952875"/>
                <a:gd name="connsiteX117" fmla="*/ 206421 w 5152291"/>
                <a:gd name="connsiteY117" fmla="*/ 3228975 h 3952875"/>
                <a:gd name="connsiteX118" fmla="*/ 168321 w 5152291"/>
                <a:gd name="connsiteY118" fmla="*/ 3171825 h 3952875"/>
                <a:gd name="connsiteX119" fmla="*/ 158796 w 5152291"/>
                <a:gd name="connsiteY119" fmla="*/ 3143250 h 3952875"/>
                <a:gd name="connsiteX120" fmla="*/ 130221 w 5152291"/>
                <a:gd name="connsiteY120" fmla="*/ 3133725 h 3952875"/>
                <a:gd name="connsiteX121" fmla="*/ 111171 w 5152291"/>
                <a:gd name="connsiteY121" fmla="*/ 3076575 h 3952875"/>
                <a:gd name="connsiteX122" fmla="*/ 101646 w 5152291"/>
                <a:gd name="connsiteY122" fmla="*/ 3048000 h 3952875"/>
                <a:gd name="connsiteX123" fmla="*/ 82596 w 5152291"/>
                <a:gd name="connsiteY123" fmla="*/ 3019425 h 3952875"/>
                <a:gd name="connsiteX124" fmla="*/ 54021 w 5152291"/>
                <a:gd name="connsiteY124" fmla="*/ 2924175 h 3952875"/>
                <a:gd name="connsiteX125" fmla="*/ 54 w 5152291"/>
                <a:gd name="connsiteY125" fmla="*/ 2522971 h 3952875"/>
                <a:gd name="connsiteX126" fmla="*/ 43921 w 5152291"/>
                <a:gd name="connsiteY126" fmla="*/ 2257970 h 3952875"/>
                <a:gd name="connsiteX127" fmla="*/ 92121 w 5152291"/>
                <a:gd name="connsiteY127" fmla="*/ 2105025 h 3952875"/>
                <a:gd name="connsiteX128" fmla="*/ 101646 w 5152291"/>
                <a:gd name="connsiteY128" fmla="*/ 2066925 h 3952875"/>
                <a:gd name="connsiteX129" fmla="*/ 139746 w 5152291"/>
                <a:gd name="connsiteY129" fmla="*/ 1990725 h 3952875"/>
                <a:gd name="connsiteX130" fmla="*/ 149271 w 5152291"/>
                <a:gd name="connsiteY130" fmla="*/ 1962150 h 3952875"/>
                <a:gd name="connsiteX131" fmla="*/ 168321 w 5152291"/>
                <a:gd name="connsiteY131" fmla="*/ 1933575 h 3952875"/>
                <a:gd name="connsiteX132" fmla="*/ 177846 w 5152291"/>
                <a:gd name="connsiteY132" fmla="*/ 1905000 h 3952875"/>
                <a:gd name="connsiteX133" fmla="*/ 196896 w 5152291"/>
                <a:gd name="connsiteY133" fmla="*/ 1866900 h 3952875"/>
                <a:gd name="connsiteX134" fmla="*/ 206421 w 5152291"/>
                <a:gd name="connsiteY134" fmla="*/ 1838325 h 3952875"/>
                <a:gd name="connsiteX135" fmla="*/ 225471 w 5152291"/>
                <a:gd name="connsiteY135" fmla="*/ 1800225 h 3952875"/>
                <a:gd name="connsiteX136" fmla="*/ 234996 w 5152291"/>
                <a:gd name="connsiteY136" fmla="*/ 1762125 h 3952875"/>
                <a:gd name="connsiteX137" fmla="*/ 263571 w 5152291"/>
                <a:gd name="connsiteY137" fmla="*/ 1685925 h 3952875"/>
                <a:gd name="connsiteX138" fmla="*/ 273096 w 5152291"/>
                <a:gd name="connsiteY138" fmla="*/ 1647825 h 3952875"/>
                <a:gd name="connsiteX139" fmla="*/ 292146 w 5152291"/>
                <a:gd name="connsiteY139" fmla="*/ 1609725 h 3952875"/>
                <a:gd name="connsiteX140" fmla="*/ 301671 w 5152291"/>
                <a:gd name="connsiteY140" fmla="*/ 1581150 h 3952875"/>
                <a:gd name="connsiteX141" fmla="*/ 320721 w 5152291"/>
                <a:gd name="connsiteY141" fmla="*/ 1504950 h 3952875"/>
                <a:gd name="connsiteX142" fmla="*/ 339771 w 5152291"/>
                <a:gd name="connsiteY142" fmla="*/ 1476375 h 3952875"/>
                <a:gd name="connsiteX143" fmla="*/ 349296 w 5152291"/>
                <a:gd name="connsiteY143" fmla="*/ 1447800 h 3952875"/>
                <a:gd name="connsiteX144" fmla="*/ 377871 w 5152291"/>
                <a:gd name="connsiteY144" fmla="*/ 1438275 h 3952875"/>
                <a:gd name="connsiteX145" fmla="*/ 406446 w 5152291"/>
                <a:gd name="connsiteY145" fmla="*/ 1400175 h 3952875"/>
                <a:gd name="connsiteX146" fmla="*/ 463596 w 5152291"/>
                <a:gd name="connsiteY146" fmla="*/ 1362075 h 3952875"/>
                <a:gd name="connsiteX147" fmla="*/ 539796 w 5152291"/>
                <a:gd name="connsiteY147" fmla="*/ 1295400 h 3952875"/>
                <a:gd name="connsiteX148" fmla="*/ 568371 w 5152291"/>
                <a:gd name="connsiteY148" fmla="*/ 1285875 h 3952875"/>
                <a:gd name="connsiteX149" fmla="*/ 625521 w 5152291"/>
                <a:gd name="connsiteY149" fmla="*/ 1247775 h 3952875"/>
                <a:gd name="connsiteX150" fmla="*/ 654096 w 5152291"/>
                <a:gd name="connsiteY150" fmla="*/ 1238250 h 3952875"/>
                <a:gd name="connsiteX151" fmla="*/ 711246 w 5152291"/>
                <a:gd name="connsiteY151" fmla="*/ 1200150 h 3952875"/>
                <a:gd name="connsiteX152" fmla="*/ 739821 w 5152291"/>
                <a:gd name="connsiteY152" fmla="*/ 1181100 h 3952875"/>
                <a:gd name="connsiteX153" fmla="*/ 777921 w 5152291"/>
                <a:gd name="connsiteY153" fmla="*/ 1162050 h 3952875"/>
                <a:gd name="connsiteX154" fmla="*/ 854121 w 5152291"/>
                <a:gd name="connsiteY154" fmla="*/ 1143000 h 3952875"/>
                <a:gd name="connsiteX155" fmla="*/ 882696 w 5152291"/>
                <a:gd name="connsiteY155" fmla="*/ 1133475 h 3952875"/>
                <a:gd name="connsiteX156" fmla="*/ 920796 w 5152291"/>
                <a:gd name="connsiteY156" fmla="*/ 1123950 h 3952875"/>
                <a:gd name="connsiteX157" fmla="*/ 987471 w 5152291"/>
                <a:gd name="connsiteY157" fmla="*/ 1104900 h 3952875"/>
                <a:gd name="connsiteX158" fmla="*/ 1054146 w 5152291"/>
                <a:gd name="connsiteY158" fmla="*/ 1076325 h 3952875"/>
                <a:gd name="connsiteX159" fmla="*/ 1101771 w 5152291"/>
                <a:gd name="connsiteY159" fmla="*/ 1057275 h 3952875"/>
                <a:gd name="connsiteX160" fmla="*/ 1158921 w 5152291"/>
                <a:gd name="connsiteY160" fmla="*/ 1047750 h 3952875"/>
                <a:gd name="connsiteX161" fmla="*/ 1206546 w 5152291"/>
                <a:gd name="connsiteY161" fmla="*/ 1038225 h 3952875"/>
                <a:gd name="connsiteX162" fmla="*/ 1263696 w 5152291"/>
                <a:gd name="connsiteY162" fmla="*/ 1019175 h 3952875"/>
                <a:gd name="connsiteX163" fmla="*/ 1292271 w 5152291"/>
                <a:gd name="connsiteY163" fmla="*/ 1009650 h 3952875"/>
                <a:gd name="connsiteX164" fmla="*/ 1358946 w 5152291"/>
                <a:gd name="connsiteY164" fmla="*/ 981075 h 3952875"/>
                <a:gd name="connsiteX165" fmla="*/ 1406571 w 5152291"/>
                <a:gd name="connsiteY165" fmla="*/ 962025 h 3952875"/>
                <a:gd name="connsiteX166" fmla="*/ 1473246 w 5152291"/>
                <a:gd name="connsiteY166" fmla="*/ 942975 h 3952875"/>
                <a:gd name="connsiteX167" fmla="*/ 1530396 w 5152291"/>
                <a:gd name="connsiteY167" fmla="*/ 904875 h 3952875"/>
                <a:gd name="connsiteX168" fmla="*/ 1568496 w 5152291"/>
                <a:gd name="connsiteY168" fmla="*/ 847725 h 3952875"/>
                <a:gd name="connsiteX169" fmla="*/ 1587546 w 5152291"/>
                <a:gd name="connsiteY169" fmla="*/ 790575 h 3952875"/>
                <a:gd name="connsiteX170" fmla="*/ 1625646 w 5152291"/>
                <a:gd name="connsiteY170" fmla="*/ 723900 h 3952875"/>
                <a:gd name="connsiteX171" fmla="*/ 1654221 w 5152291"/>
                <a:gd name="connsiteY171" fmla="*/ 647700 h 3952875"/>
                <a:gd name="connsiteX172" fmla="*/ 1682796 w 5152291"/>
                <a:gd name="connsiteY172" fmla="*/ 571500 h 3952875"/>
                <a:gd name="connsiteX173" fmla="*/ 1692321 w 5152291"/>
                <a:gd name="connsiteY173" fmla="*/ 533400 h 3952875"/>
                <a:gd name="connsiteX174" fmla="*/ 1730421 w 5152291"/>
                <a:gd name="connsiteY174" fmla="*/ 447675 h 3952875"/>
                <a:gd name="connsiteX175" fmla="*/ 1758996 w 5152291"/>
                <a:gd name="connsiteY175" fmla="*/ 342900 h 3952875"/>
                <a:gd name="connsiteX176" fmla="*/ 1787571 w 5152291"/>
                <a:gd name="connsiteY176" fmla="*/ 314325 h 3952875"/>
                <a:gd name="connsiteX177" fmla="*/ 1825671 w 5152291"/>
                <a:gd name="connsiteY177" fmla="*/ 266700 h 3952875"/>
                <a:gd name="connsiteX178" fmla="*/ 1863771 w 5152291"/>
                <a:gd name="connsiteY178" fmla="*/ 200025 h 3952875"/>
                <a:gd name="connsiteX179" fmla="*/ 1892346 w 5152291"/>
                <a:gd name="connsiteY179" fmla="*/ 171450 h 3952875"/>
                <a:gd name="connsiteX180" fmla="*/ 1920921 w 5152291"/>
                <a:gd name="connsiteY180" fmla="*/ 161925 h 3952875"/>
                <a:gd name="connsiteX181" fmla="*/ 1949496 w 5152291"/>
                <a:gd name="connsiteY181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4708354 w 5152291"/>
                <a:gd name="connsiteY81" fmla="*/ 3071742 h 3952875"/>
                <a:gd name="connsiteX82" fmla="*/ 3834129 w 5152291"/>
                <a:gd name="connsiteY82" fmla="*/ 3667282 h 3952875"/>
                <a:gd name="connsiteX83" fmla="*/ 2425746 w 5152291"/>
                <a:gd name="connsiteY83" fmla="*/ 3762375 h 3952875"/>
                <a:gd name="connsiteX84" fmla="*/ 2349546 w 5152291"/>
                <a:gd name="connsiteY84" fmla="*/ 3790950 h 3952875"/>
                <a:gd name="connsiteX85" fmla="*/ 2311446 w 5152291"/>
                <a:gd name="connsiteY85" fmla="*/ 3800475 h 3952875"/>
                <a:gd name="connsiteX86" fmla="*/ 2206671 w 5152291"/>
                <a:gd name="connsiteY86" fmla="*/ 3819525 h 3952875"/>
                <a:gd name="connsiteX87" fmla="*/ 2159046 w 5152291"/>
                <a:gd name="connsiteY87" fmla="*/ 3838575 h 3952875"/>
                <a:gd name="connsiteX88" fmla="*/ 2025696 w 5152291"/>
                <a:gd name="connsiteY88" fmla="*/ 3867150 h 3952875"/>
                <a:gd name="connsiteX89" fmla="*/ 1968546 w 5152291"/>
                <a:gd name="connsiteY89" fmla="*/ 3886200 h 3952875"/>
                <a:gd name="connsiteX90" fmla="*/ 1882821 w 5152291"/>
                <a:gd name="connsiteY90" fmla="*/ 3914775 h 3952875"/>
                <a:gd name="connsiteX91" fmla="*/ 1854246 w 5152291"/>
                <a:gd name="connsiteY91" fmla="*/ 3924300 h 3952875"/>
                <a:gd name="connsiteX92" fmla="*/ 1816146 w 5152291"/>
                <a:gd name="connsiteY92" fmla="*/ 3933825 h 3952875"/>
                <a:gd name="connsiteX93" fmla="*/ 1711371 w 5152291"/>
                <a:gd name="connsiteY93" fmla="*/ 3952875 h 3952875"/>
                <a:gd name="connsiteX94" fmla="*/ 1377996 w 5152291"/>
                <a:gd name="connsiteY94" fmla="*/ 3943350 h 3952875"/>
                <a:gd name="connsiteX95" fmla="*/ 1320846 w 5152291"/>
                <a:gd name="connsiteY95" fmla="*/ 3933825 h 3952875"/>
                <a:gd name="connsiteX96" fmla="*/ 1244646 w 5152291"/>
                <a:gd name="connsiteY96" fmla="*/ 3924300 h 3952875"/>
                <a:gd name="connsiteX97" fmla="*/ 1206546 w 5152291"/>
                <a:gd name="connsiteY97" fmla="*/ 3914775 h 3952875"/>
                <a:gd name="connsiteX98" fmla="*/ 1158921 w 5152291"/>
                <a:gd name="connsiteY98" fmla="*/ 3905250 h 3952875"/>
                <a:gd name="connsiteX99" fmla="*/ 1130346 w 5152291"/>
                <a:gd name="connsiteY99" fmla="*/ 3895725 h 3952875"/>
                <a:gd name="connsiteX100" fmla="*/ 1044621 w 5152291"/>
                <a:gd name="connsiteY100" fmla="*/ 3876675 h 3952875"/>
                <a:gd name="connsiteX101" fmla="*/ 987471 w 5152291"/>
                <a:gd name="connsiteY101" fmla="*/ 3848100 h 3952875"/>
                <a:gd name="connsiteX102" fmla="*/ 920796 w 5152291"/>
                <a:gd name="connsiteY102" fmla="*/ 3829050 h 3952875"/>
                <a:gd name="connsiteX103" fmla="*/ 806496 w 5152291"/>
                <a:gd name="connsiteY103" fmla="*/ 3810000 h 3952875"/>
                <a:gd name="connsiteX104" fmla="*/ 711246 w 5152291"/>
                <a:gd name="connsiteY104" fmla="*/ 3781425 h 3952875"/>
                <a:gd name="connsiteX105" fmla="*/ 682671 w 5152291"/>
                <a:gd name="connsiteY105" fmla="*/ 3762375 h 3952875"/>
                <a:gd name="connsiteX106" fmla="*/ 635046 w 5152291"/>
                <a:gd name="connsiteY106" fmla="*/ 3714750 h 3952875"/>
                <a:gd name="connsiteX107" fmla="*/ 615996 w 5152291"/>
                <a:gd name="connsiteY107" fmla="*/ 3686175 h 3952875"/>
                <a:gd name="connsiteX108" fmla="*/ 587421 w 5152291"/>
                <a:gd name="connsiteY108" fmla="*/ 3667125 h 3952875"/>
                <a:gd name="connsiteX109" fmla="*/ 520746 w 5152291"/>
                <a:gd name="connsiteY109" fmla="*/ 3590925 h 3952875"/>
                <a:gd name="connsiteX110" fmla="*/ 482646 w 5152291"/>
                <a:gd name="connsiteY110" fmla="*/ 3552825 h 3952875"/>
                <a:gd name="connsiteX111" fmla="*/ 435021 w 5152291"/>
                <a:gd name="connsiteY111" fmla="*/ 3514725 h 3952875"/>
                <a:gd name="connsiteX112" fmla="*/ 396921 w 5152291"/>
                <a:gd name="connsiteY112" fmla="*/ 3457575 h 3952875"/>
                <a:gd name="connsiteX113" fmla="*/ 330246 w 5152291"/>
                <a:gd name="connsiteY113" fmla="*/ 3400425 h 3952875"/>
                <a:gd name="connsiteX114" fmla="*/ 263571 w 5152291"/>
                <a:gd name="connsiteY114" fmla="*/ 3314700 h 3952875"/>
                <a:gd name="connsiteX115" fmla="*/ 234996 w 5152291"/>
                <a:gd name="connsiteY115" fmla="*/ 3257550 h 3952875"/>
                <a:gd name="connsiteX116" fmla="*/ 206421 w 5152291"/>
                <a:gd name="connsiteY116" fmla="*/ 3228975 h 3952875"/>
                <a:gd name="connsiteX117" fmla="*/ 168321 w 5152291"/>
                <a:gd name="connsiteY117" fmla="*/ 3171825 h 3952875"/>
                <a:gd name="connsiteX118" fmla="*/ 158796 w 5152291"/>
                <a:gd name="connsiteY118" fmla="*/ 3143250 h 3952875"/>
                <a:gd name="connsiteX119" fmla="*/ 130221 w 5152291"/>
                <a:gd name="connsiteY119" fmla="*/ 3133725 h 3952875"/>
                <a:gd name="connsiteX120" fmla="*/ 111171 w 5152291"/>
                <a:gd name="connsiteY120" fmla="*/ 3076575 h 3952875"/>
                <a:gd name="connsiteX121" fmla="*/ 101646 w 5152291"/>
                <a:gd name="connsiteY121" fmla="*/ 3048000 h 3952875"/>
                <a:gd name="connsiteX122" fmla="*/ 82596 w 5152291"/>
                <a:gd name="connsiteY122" fmla="*/ 3019425 h 3952875"/>
                <a:gd name="connsiteX123" fmla="*/ 54021 w 5152291"/>
                <a:gd name="connsiteY123" fmla="*/ 2924175 h 3952875"/>
                <a:gd name="connsiteX124" fmla="*/ 54 w 5152291"/>
                <a:gd name="connsiteY124" fmla="*/ 2522971 h 3952875"/>
                <a:gd name="connsiteX125" fmla="*/ 43921 w 5152291"/>
                <a:gd name="connsiteY125" fmla="*/ 2257970 h 3952875"/>
                <a:gd name="connsiteX126" fmla="*/ 92121 w 5152291"/>
                <a:gd name="connsiteY126" fmla="*/ 2105025 h 3952875"/>
                <a:gd name="connsiteX127" fmla="*/ 101646 w 5152291"/>
                <a:gd name="connsiteY127" fmla="*/ 2066925 h 3952875"/>
                <a:gd name="connsiteX128" fmla="*/ 139746 w 5152291"/>
                <a:gd name="connsiteY128" fmla="*/ 1990725 h 3952875"/>
                <a:gd name="connsiteX129" fmla="*/ 149271 w 5152291"/>
                <a:gd name="connsiteY129" fmla="*/ 1962150 h 3952875"/>
                <a:gd name="connsiteX130" fmla="*/ 168321 w 5152291"/>
                <a:gd name="connsiteY130" fmla="*/ 1933575 h 3952875"/>
                <a:gd name="connsiteX131" fmla="*/ 177846 w 5152291"/>
                <a:gd name="connsiteY131" fmla="*/ 1905000 h 3952875"/>
                <a:gd name="connsiteX132" fmla="*/ 196896 w 5152291"/>
                <a:gd name="connsiteY132" fmla="*/ 1866900 h 3952875"/>
                <a:gd name="connsiteX133" fmla="*/ 206421 w 5152291"/>
                <a:gd name="connsiteY133" fmla="*/ 1838325 h 3952875"/>
                <a:gd name="connsiteX134" fmla="*/ 225471 w 5152291"/>
                <a:gd name="connsiteY134" fmla="*/ 1800225 h 3952875"/>
                <a:gd name="connsiteX135" fmla="*/ 234996 w 5152291"/>
                <a:gd name="connsiteY135" fmla="*/ 1762125 h 3952875"/>
                <a:gd name="connsiteX136" fmla="*/ 263571 w 5152291"/>
                <a:gd name="connsiteY136" fmla="*/ 1685925 h 3952875"/>
                <a:gd name="connsiteX137" fmla="*/ 273096 w 5152291"/>
                <a:gd name="connsiteY137" fmla="*/ 1647825 h 3952875"/>
                <a:gd name="connsiteX138" fmla="*/ 292146 w 5152291"/>
                <a:gd name="connsiteY138" fmla="*/ 1609725 h 3952875"/>
                <a:gd name="connsiteX139" fmla="*/ 301671 w 5152291"/>
                <a:gd name="connsiteY139" fmla="*/ 1581150 h 3952875"/>
                <a:gd name="connsiteX140" fmla="*/ 320721 w 5152291"/>
                <a:gd name="connsiteY140" fmla="*/ 1504950 h 3952875"/>
                <a:gd name="connsiteX141" fmla="*/ 339771 w 5152291"/>
                <a:gd name="connsiteY141" fmla="*/ 1476375 h 3952875"/>
                <a:gd name="connsiteX142" fmla="*/ 349296 w 5152291"/>
                <a:gd name="connsiteY142" fmla="*/ 1447800 h 3952875"/>
                <a:gd name="connsiteX143" fmla="*/ 377871 w 5152291"/>
                <a:gd name="connsiteY143" fmla="*/ 1438275 h 3952875"/>
                <a:gd name="connsiteX144" fmla="*/ 406446 w 5152291"/>
                <a:gd name="connsiteY144" fmla="*/ 1400175 h 3952875"/>
                <a:gd name="connsiteX145" fmla="*/ 463596 w 5152291"/>
                <a:gd name="connsiteY145" fmla="*/ 1362075 h 3952875"/>
                <a:gd name="connsiteX146" fmla="*/ 539796 w 5152291"/>
                <a:gd name="connsiteY146" fmla="*/ 1295400 h 3952875"/>
                <a:gd name="connsiteX147" fmla="*/ 568371 w 5152291"/>
                <a:gd name="connsiteY147" fmla="*/ 1285875 h 3952875"/>
                <a:gd name="connsiteX148" fmla="*/ 625521 w 5152291"/>
                <a:gd name="connsiteY148" fmla="*/ 1247775 h 3952875"/>
                <a:gd name="connsiteX149" fmla="*/ 654096 w 5152291"/>
                <a:gd name="connsiteY149" fmla="*/ 1238250 h 3952875"/>
                <a:gd name="connsiteX150" fmla="*/ 711246 w 5152291"/>
                <a:gd name="connsiteY150" fmla="*/ 1200150 h 3952875"/>
                <a:gd name="connsiteX151" fmla="*/ 739821 w 5152291"/>
                <a:gd name="connsiteY151" fmla="*/ 1181100 h 3952875"/>
                <a:gd name="connsiteX152" fmla="*/ 777921 w 5152291"/>
                <a:gd name="connsiteY152" fmla="*/ 1162050 h 3952875"/>
                <a:gd name="connsiteX153" fmla="*/ 854121 w 5152291"/>
                <a:gd name="connsiteY153" fmla="*/ 1143000 h 3952875"/>
                <a:gd name="connsiteX154" fmla="*/ 882696 w 5152291"/>
                <a:gd name="connsiteY154" fmla="*/ 1133475 h 3952875"/>
                <a:gd name="connsiteX155" fmla="*/ 920796 w 5152291"/>
                <a:gd name="connsiteY155" fmla="*/ 1123950 h 3952875"/>
                <a:gd name="connsiteX156" fmla="*/ 987471 w 5152291"/>
                <a:gd name="connsiteY156" fmla="*/ 1104900 h 3952875"/>
                <a:gd name="connsiteX157" fmla="*/ 1054146 w 5152291"/>
                <a:gd name="connsiteY157" fmla="*/ 1076325 h 3952875"/>
                <a:gd name="connsiteX158" fmla="*/ 1101771 w 5152291"/>
                <a:gd name="connsiteY158" fmla="*/ 1057275 h 3952875"/>
                <a:gd name="connsiteX159" fmla="*/ 1158921 w 5152291"/>
                <a:gd name="connsiteY159" fmla="*/ 1047750 h 3952875"/>
                <a:gd name="connsiteX160" fmla="*/ 1206546 w 5152291"/>
                <a:gd name="connsiteY160" fmla="*/ 1038225 h 3952875"/>
                <a:gd name="connsiteX161" fmla="*/ 1263696 w 5152291"/>
                <a:gd name="connsiteY161" fmla="*/ 1019175 h 3952875"/>
                <a:gd name="connsiteX162" fmla="*/ 1292271 w 5152291"/>
                <a:gd name="connsiteY162" fmla="*/ 1009650 h 3952875"/>
                <a:gd name="connsiteX163" fmla="*/ 1358946 w 5152291"/>
                <a:gd name="connsiteY163" fmla="*/ 981075 h 3952875"/>
                <a:gd name="connsiteX164" fmla="*/ 1406571 w 5152291"/>
                <a:gd name="connsiteY164" fmla="*/ 962025 h 3952875"/>
                <a:gd name="connsiteX165" fmla="*/ 1473246 w 5152291"/>
                <a:gd name="connsiteY165" fmla="*/ 942975 h 3952875"/>
                <a:gd name="connsiteX166" fmla="*/ 1530396 w 5152291"/>
                <a:gd name="connsiteY166" fmla="*/ 904875 h 3952875"/>
                <a:gd name="connsiteX167" fmla="*/ 1568496 w 5152291"/>
                <a:gd name="connsiteY167" fmla="*/ 847725 h 3952875"/>
                <a:gd name="connsiteX168" fmla="*/ 1587546 w 5152291"/>
                <a:gd name="connsiteY168" fmla="*/ 790575 h 3952875"/>
                <a:gd name="connsiteX169" fmla="*/ 1625646 w 5152291"/>
                <a:gd name="connsiteY169" fmla="*/ 723900 h 3952875"/>
                <a:gd name="connsiteX170" fmla="*/ 1654221 w 5152291"/>
                <a:gd name="connsiteY170" fmla="*/ 647700 h 3952875"/>
                <a:gd name="connsiteX171" fmla="*/ 1682796 w 5152291"/>
                <a:gd name="connsiteY171" fmla="*/ 571500 h 3952875"/>
                <a:gd name="connsiteX172" fmla="*/ 1692321 w 5152291"/>
                <a:gd name="connsiteY172" fmla="*/ 533400 h 3952875"/>
                <a:gd name="connsiteX173" fmla="*/ 1730421 w 5152291"/>
                <a:gd name="connsiteY173" fmla="*/ 447675 h 3952875"/>
                <a:gd name="connsiteX174" fmla="*/ 1758996 w 5152291"/>
                <a:gd name="connsiteY174" fmla="*/ 342900 h 3952875"/>
                <a:gd name="connsiteX175" fmla="*/ 1787571 w 5152291"/>
                <a:gd name="connsiteY175" fmla="*/ 314325 h 3952875"/>
                <a:gd name="connsiteX176" fmla="*/ 1825671 w 5152291"/>
                <a:gd name="connsiteY176" fmla="*/ 266700 h 3952875"/>
                <a:gd name="connsiteX177" fmla="*/ 1863771 w 5152291"/>
                <a:gd name="connsiteY177" fmla="*/ 200025 h 3952875"/>
                <a:gd name="connsiteX178" fmla="*/ 1892346 w 5152291"/>
                <a:gd name="connsiteY178" fmla="*/ 171450 h 3952875"/>
                <a:gd name="connsiteX179" fmla="*/ 1920921 w 5152291"/>
                <a:gd name="connsiteY179" fmla="*/ 161925 h 3952875"/>
                <a:gd name="connsiteX180" fmla="*/ 1949496 w 5152291"/>
                <a:gd name="connsiteY180" fmla="*/ 133350 h 3952875"/>
                <a:gd name="connsiteX0" fmla="*/ 3477716 w 5152291"/>
                <a:gd name="connsiteY0" fmla="*/ 3799317 h 3952875"/>
                <a:gd name="connsiteX1" fmla="*/ 4708354 w 5152291"/>
                <a:gd name="connsiteY1" fmla="*/ 3071742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176" fmla="*/ 4664121 w 5152291"/>
                <a:gd name="connsiteY176" fmla="*/ 3086100 h 3952875"/>
                <a:gd name="connsiteX177" fmla="*/ 4530771 w 5152291"/>
                <a:gd name="connsiteY177" fmla="*/ 3105150 h 3952875"/>
                <a:gd name="connsiteX178" fmla="*/ 4502196 w 5152291"/>
                <a:gd name="connsiteY178" fmla="*/ 3114675 h 3952875"/>
                <a:gd name="connsiteX179" fmla="*/ 4320062 w 5152291"/>
                <a:gd name="connsiteY179" fmla="*/ 3684612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177" fmla="*/ 4502196 w 5152291"/>
                <a:gd name="connsiteY177" fmla="*/ 3114675 h 3952875"/>
                <a:gd name="connsiteX178" fmla="*/ 4320062 w 5152291"/>
                <a:gd name="connsiteY178" fmla="*/ 3684612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177" fmla="*/ 4502196 w 5152291"/>
                <a:gd name="connsiteY177" fmla="*/ 3114675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0" fmla="*/ 4708354 w 5152291"/>
                <a:gd name="connsiteY0" fmla="*/ 3071742 h 3952875"/>
                <a:gd name="connsiteX1" fmla="*/ 4374759 w 5152291"/>
                <a:gd name="connsiteY1" fmla="*/ 3355725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0" fmla="*/ 4708354 w 5152291"/>
                <a:gd name="connsiteY0" fmla="*/ 3071742 h 3952875"/>
                <a:gd name="connsiteX1" fmla="*/ 4388986 w 5152291"/>
                <a:gd name="connsiteY1" fmla="*/ 3472558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0" fmla="*/ 4708354 w 5152291"/>
                <a:gd name="connsiteY0" fmla="*/ 3071742 h 3952875"/>
                <a:gd name="connsiteX1" fmla="*/ 4388986 w 5152291"/>
                <a:gd name="connsiteY1" fmla="*/ 3472558 h 3952875"/>
                <a:gd name="connsiteX2" fmla="*/ 3834129 w 5152291"/>
                <a:gd name="connsiteY2" fmla="*/ 3667282 h 3952875"/>
                <a:gd name="connsiteX3" fmla="*/ 2994829 w 5152291"/>
                <a:gd name="connsiteY3" fmla="*/ 3801320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5152291" h="3952875">
                  <a:moveTo>
                    <a:pt x="4708354" y="3071742"/>
                  </a:moveTo>
                  <a:cubicBezTo>
                    <a:pt x="4652755" y="3119073"/>
                    <a:pt x="4534690" y="3373301"/>
                    <a:pt x="4388986" y="3472558"/>
                  </a:cubicBezTo>
                  <a:cubicBezTo>
                    <a:pt x="4243282" y="3571815"/>
                    <a:pt x="4158965" y="3599507"/>
                    <a:pt x="3834129" y="3667282"/>
                  </a:cubicBezTo>
                  <a:cubicBezTo>
                    <a:pt x="3509293" y="3735057"/>
                    <a:pt x="3247002" y="3726619"/>
                    <a:pt x="2994829" y="3801320"/>
                  </a:cubicBezTo>
                  <a:cubicBezTo>
                    <a:pt x="2897032" y="3825769"/>
                    <a:pt x="2463443" y="3791091"/>
                    <a:pt x="2349546" y="3790950"/>
                  </a:cubicBezTo>
                  <a:cubicBezTo>
                    <a:pt x="2235649" y="3790809"/>
                    <a:pt x="2324283" y="3797908"/>
                    <a:pt x="2311446" y="3800475"/>
                  </a:cubicBezTo>
                  <a:cubicBezTo>
                    <a:pt x="2293358" y="3804093"/>
                    <a:pt x="2227102" y="3813396"/>
                    <a:pt x="2206671" y="3819525"/>
                  </a:cubicBezTo>
                  <a:cubicBezTo>
                    <a:pt x="2190294" y="3824438"/>
                    <a:pt x="2175388" y="3833547"/>
                    <a:pt x="2159046" y="3838575"/>
                  </a:cubicBezTo>
                  <a:cubicBezTo>
                    <a:pt x="1996564" y="3888569"/>
                    <a:pt x="2158496" y="3833950"/>
                    <a:pt x="2025696" y="3867150"/>
                  </a:cubicBezTo>
                  <a:cubicBezTo>
                    <a:pt x="2006215" y="3872020"/>
                    <a:pt x="1987596" y="3879850"/>
                    <a:pt x="1968546" y="3886200"/>
                  </a:cubicBezTo>
                  <a:lnTo>
                    <a:pt x="1882821" y="3914775"/>
                  </a:lnTo>
                  <a:cubicBezTo>
                    <a:pt x="1873296" y="3917950"/>
                    <a:pt x="1863986" y="3921865"/>
                    <a:pt x="1854246" y="3924300"/>
                  </a:cubicBezTo>
                  <a:cubicBezTo>
                    <a:pt x="1841546" y="3927475"/>
                    <a:pt x="1828925" y="3930985"/>
                    <a:pt x="1816146" y="3933825"/>
                  </a:cubicBezTo>
                  <a:cubicBezTo>
                    <a:pt x="1776208" y="3942700"/>
                    <a:pt x="1752728" y="3945982"/>
                    <a:pt x="1711371" y="3952875"/>
                  </a:cubicBezTo>
                  <a:cubicBezTo>
                    <a:pt x="1600246" y="3949700"/>
                    <a:pt x="1489034" y="3948767"/>
                    <a:pt x="1377996" y="3943350"/>
                  </a:cubicBezTo>
                  <a:cubicBezTo>
                    <a:pt x="1358706" y="3942409"/>
                    <a:pt x="1339965" y="3936556"/>
                    <a:pt x="1320846" y="3933825"/>
                  </a:cubicBezTo>
                  <a:cubicBezTo>
                    <a:pt x="1295506" y="3930205"/>
                    <a:pt x="1269895" y="3928508"/>
                    <a:pt x="1244646" y="3924300"/>
                  </a:cubicBezTo>
                  <a:cubicBezTo>
                    <a:pt x="1231733" y="3922148"/>
                    <a:pt x="1219325" y="3917615"/>
                    <a:pt x="1206546" y="3914775"/>
                  </a:cubicBezTo>
                  <a:cubicBezTo>
                    <a:pt x="1190742" y="3911263"/>
                    <a:pt x="1174627" y="3909177"/>
                    <a:pt x="1158921" y="3905250"/>
                  </a:cubicBezTo>
                  <a:cubicBezTo>
                    <a:pt x="1149181" y="3902815"/>
                    <a:pt x="1140086" y="3898160"/>
                    <a:pt x="1130346" y="3895725"/>
                  </a:cubicBezTo>
                  <a:cubicBezTo>
                    <a:pt x="1051780" y="3876083"/>
                    <a:pt x="1113067" y="3896231"/>
                    <a:pt x="1044621" y="3876675"/>
                  </a:cubicBezTo>
                  <a:cubicBezTo>
                    <a:pt x="988758" y="3860714"/>
                    <a:pt x="1043131" y="3875930"/>
                    <a:pt x="987471" y="3848100"/>
                  </a:cubicBezTo>
                  <a:cubicBezTo>
                    <a:pt x="972246" y="3840487"/>
                    <a:pt x="935038" y="3833119"/>
                    <a:pt x="920796" y="3829050"/>
                  </a:cubicBezTo>
                  <a:cubicBezTo>
                    <a:pt x="849714" y="3808741"/>
                    <a:pt x="945817" y="3825480"/>
                    <a:pt x="806496" y="3810000"/>
                  </a:cubicBezTo>
                  <a:cubicBezTo>
                    <a:pt x="736927" y="3786810"/>
                    <a:pt x="768827" y="3795820"/>
                    <a:pt x="711246" y="3781425"/>
                  </a:cubicBezTo>
                  <a:cubicBezTo>
                    <a:pt x="701721" y="3775075"/>
                    <a:pt x="690766" y="3770470"/>
                    <a:pt x="682671" y="3762375"/>
                  </a:cubicBezTo>
                  <a:cubicBezTo>
                    <a:pt x="619171" y="3698875"/>
                    <a:pt x="711246" y="3765550"/>
                    <a:pt x="635046" y="3714750"/>
                  </a:cubicBezTo>
                  <a:cubicBezTo>
                    <a:pt x="628696" y="3705225"/>
                    <a:pt x="624091" y="3694270"/>
                    <a:pt x="615996" y="3686175"/>
                  </a:cubicBezTo>
                  <a:cubicBezTo>
                    <a:pt x="607901" y="3678080"/>
                    <a:pt x="594959" y="3675740"/>
                    <a:pt x="587421" y="3667125"/>
                  </a:cubicBezTo>
                  <a:cubicBezTo>
                    <a:pt x="509634" y="3578225"/>
                    <a:pt x="585040" y="3633787"/>
                    <a:pt x="520746" y="3590925"/>
                  </a:cubicBezTo>
                  <a:cubicBezTo>
                    <a:pt x="499964" y="3528580"/>
                    <a:pt x="528828" y="3589770"/>
                    <a:pt x="482646" y="3552825"/>
                  </a:cubicBezTo>
                  <a:cubicBezTo>
                    <a:pt x="421098" y="3503586"/>
                    <a:pt x="506845" y="3538666"/>
                    <a:pt x="435021" y="3514725"/>
                  </a:cubicBezTo>
                  <a:cubicBezTo>
                    <a:pt x="422321" y="3495675"/>
                    <a:pt x="415237" y="3471312"/>
                    <a:pt x="396921" y="3457575"/>
                  </a:cubicBezTo>
                  <a:cubicBezTo>
                    <a:pt x="373061" y="3439680"/>
                    <a:pt x="348819" y="3424305"/>
                    <a:pt x="330246" y="3400425"/>
                  </a:cubicBezTo>
                  <a:cubicBezTo>
                    <a:pt x="250495" y="3297888"/>
                    <a:pt x="328445" y="3379574"/>
                    <a:pt x="263571" y="3314700"/>
                  </a:cubicBezTo>
                  <a:cubicBezTo>
                    <a:pt x="254025" y="3286061"/>
                    <a:pt x="255512" y="3282169"/>
                    <a:pt x="234996" y="3257550"/>
                  </a:cubicBezTo>
                  <a:cubicBezTo>
                    <a:pt x="226372" y="3247202"/>
                    <a:pt x="214691" y="3239608"/>
                    <a:pt x="206421" y="3228975"/>
                  </a:cubicBezTo>
                  <a:cubicBezTo>
                    <a:pt x="192365" y="3210903"/>
                    <a:pt x="175561" y="3193545"/>
                    <a:pt x="168321" y="3171825"/>
                  </a:cubicBezTo>
                  <a:cubicBezTo>
                    <a:pt x="165146" y="3162300"/>
                    <a:pt x="165896" y="3150350"/>
                    <a:pt x="158796" y="3143250"/>
                  </a:cubicBezTo>
                  <a:cubicBezTo>
                    <a:pt x="151696" y="3136150"/>
                    <a:pt x="139746" y="3136900"/>
                    <a:pt x="130221" y="3133725"/>
                  </a:cubicBezTo>
                  <a:lnTo>
                    <a:pt x="111171" y="3076575"/>
                  </a:lnTo>
                  <a:cubicBezTo>
                    <a:pt x="107996" y="3067050"/>
                    <a:pt x="107215" y="3056354"/>
                    <a:pt x="101646" y="3048000"/>
                  </a:cubicBezTo>
                  <a:cubicBezTo>
                    <a:pt x="95296" y="3038475"/>
                    <a:pt x="87245" y="3029886"/>
                    <a:pt x="82596" y="3019425"/>
                  </a:cubicBezTo>
                  <a:cubicBezTo>
                    <a:pt x="69345" y="2989610"/>
                    <a:pt x="61937" y="2955840"/>
                    <a:pt x="54021" y="2924175"/>
                  </a:cubicBezTo>
                  <a:cubicBezTo>
                    <a:pt x="48441" y="2845628"/>
                    <a:pt x="1737" y="2634005"/>
                    <a:pt x="54" y="2522971"/>
                  </a:cubicBezTo>
                  <a:cubicBezTo>
                    <a:pt x="-1629" y="2411937"/>
                    <a:pt x="36753" y="2331823"/>
                    <a:pt x="43921" y="2257970"/>
                  </a:cubicBezTo>
                  <a:cubicBezTo>
                    <a:pt x="85921" y="2137894"/>
                    <a:pt x="70260" y="2192470"/>
                    <a:pt x="92121" y="2105025"/>
                  </a:cubicBezTo>
                  <a:cubicBezTo>
                    <a:pt x="95296" y="2092325"/>
                    <a:pt x="96611" y="2079009"/>
                    <a:pt x="101646" y="2066925"/>
                  </a:cubicBezTo>
                  <a:cubicBezTo>
                    <a:pt x="112568" y="2040711"/>
                    <a:pt x="130766" y="2017666"/>
                    <a:pt x="139746" y="1990725"/>
                  </a:cubicBezTo>
                  <a:cubicBezTo>
                    <a:pt x="142921" y="1981200"/>
                    <a:pt x="144781" y="1971130"/>
                    <a:pt x="149271" y="1962150"/>
                  </a:cubicBezTo>
                  <a:cubicBezTo>
                    <a:pt x="154391" y="1951911"/>
                    <a:pt x="163201" y="1943814"/>
                    <a:pt x="168321" y="1933575"/>
                  </a:cubicBezTo>
                  <a:cubicBezTo>
                    <a:pt x="172811" y="1924595"/>
                    <a:pt x="173891" y="1914228"/>
                    <a:pt x="177846" y="1905000"/>
                  </a:cubicBezTo>
                  <a:cubicBezTo>
                    <a:pt x="183439" y="1891949"/>
                    <a:pt x="191303" y="1879951"/>
                    <a:pt x="196896" y="1866900"/>
                  </a:cubicBezTo>
                  <a:cubicBezTo>
                    <a:pt x="200851" y="1857672"/>
                    <a:pt x="202466" y="1847553"/>
                    <a:pt x="206421" y="1838325"/>
                  </a:cubicBezTo>
                  <a:cubicBezTo>
                    <a:pt x="212014" y="1825274"/>
                    <a:pt x="220485" y="1813520"/>
                    <a:pt x="225471" y="1800225"/>
                  </a:cubicBezTo>
                  <a:cubicBezTo>
                    <a:pt x="230068" y="1787968"/>
                    <a:pt x="230856" y="1774544"/>
                    <a:pt x="234996" y="1762125"/>
                  </a:cubicBezTo>
                  <a:cubicBezTo>
                    <a:pt x="255126" y="1701736"/>
                    <a:pt x="250195" y="1732742"/>
                    <a:pt x="263571" y="1685925"/>
                  </a:cubicBezTo>
                  <a:cubicBezTo>
                    <a:pt x="267167" y="1673338"/>
                    <a:pt x="268499" y="1660082"/>
                    <a:pt x="273096" y="1647825"/>
                  </a:cubicBezTo>
                  <a:cubicBezTo>
                    <a:pt x="278082" y="1634530"/>
                    <a:pt x="286553" y="1622776"/>
                    <a:pt x="292146" y="1609725"/>
                  </a:cubicBezTo>
                  <a:cubicBezTo>
                    <a:pt x="296101" y="1600497"/>
                    <a:pt x="299029" y="1590836"/>
                    <a:pt x="301671" y="1581150"/>
                  </a:cubicBezTo>
                  <a:cubicBezTo>
                    <a:pt x="308560" y="1555891"/>
                    <a:pt x="306198" y="1526735"/>
                    <a:pt x="320721" y="1504950"/>
                  </a:cubicBezTo>
                  <a:cubicBezTo>
                    <a:pt x="327071" y="1495425"/>
                    <a:pt x="334651" y="1486614"/>
                    <a:pt x="339771" y="1476375"/>
                  </a:cubicBezTo>
                  <a:cubicBezTo>
                    <a:pt x="344261" y="1467395"/>
                    <a:pt x="342196" y="1454900"/>
                    <a:pt x="349296" y="1447800"/>
                  </a:cubicBezTo>
                  <a:cubicBezTo>
                    <a:pt x="356396" y="1440700"/>
                    <a:pt x="368346" y="1441450"/>
                    <a:pt x="377871" y="1438275"/>
                  </a:cubicBezTo>
                  <a:cubicBezTo>
                    <a:pt x="387396" y="1425575"/>
                    <a:pt x="394581" y="1410722"/>
                    <a:pt x="406446" y="1400175"/>
                  </a:cubicBezTo>
                  <a:cubicBezTo>
                    <a:pt x="423558" y="1384964"/>
                    <a:pt x="463596" y="1362075"/>
                    <a:pt x="463596" y="1362075"/>
                  </a:cubicBezTo>
                  <a:cubicBezTo>
                    <a:pt x="485821" y="1328738"/>
                    <a:pt x="492171" y="1311275"/>
                    <a:pt x="539796" y="1295400"/>
                  </a:cubicBezTo>
                  <a:cubicBezTo>
                    <a:pt x="549321" y="1292225"/>
                    <a:pt x="559594" y="1290751"/>
                    <a:pt x="568371" y="1285875"/>
                  </a:cubicBezTo>
                  <a:cubicBezTo>
                    <a:pt x="588385" y="1274756"/>
                    <a:pt x="603801" y="1255015"/>
                    <a:pt x="625521" y="1247775"/>
                  </a:cubicBezTo>
                  <a:cubicBezTo>
                    <a:pt x="635046" y="1244600"/>
                    <a:pt x="645319" y="1243126"/>
                    <a:pt x="654096" y="1238250"/>
                  </a:cubicBezTo>
                  <a:cubicBezTo>
                    <a:pt x="674110" y="1227131"/>
                    <a:pt x="692196" y="1212850"/>
                    <a:pt x="711246" y="1200150"/>
                  </a:cubicBezTo>
                  <a:cubicBezTo>
                    <a:pt x="720771" y="1193800"/>
                    <a:pt x="729582" y="1186220"/>
                    <a:pt x="739821" y="1181100"/>
                  </a:cubicBezTo>
                  <a:cubicBezTo>
                    <a:pt x="752521" y="1174750"/>
                    <a:pt x="764870" y="1167643"/>
                    <a:pt x="777921" y="1162050"/>
                  </a:cubicBezTo>
                  <a:cubicBezTo>
                    <a:pt x="808403" y="1148986"/>
                    <a:pt x="818341" y="1151945"/>
                    <a:pt x="854121" y="1143000"/>
                  </a:cubicBezTo>
                  <a:cubicBezTo>
                    <a:pt x="863861" y="1140565"/>
                    <a:pt x="873042" y="1136233"/>
                    <a:pt x="882696" y="1133475"/>
                  </a:cubicBezTo>
                  <a:cubicBezTo>
                    <a:pt x="895283" y="1129879"/>
                    <a:pt x="908209" y="1127546"/>
                    <a:pt x="920796" y="1123950"/>
                  </a:cubicBezTo>
                  <a:cubicBezTo>
                    <a:pt x="1016449" y="1096621"/>
                    <a:pt x="868364" y="1134677"/>
                    <a:pt x="987471" y="1104900"/>
                  </a:cubicBezTo>
                  <a:cubicBezTo>
                    <a:pt x="1037696" y="1071417"/>
                    <a:pt x="992639" y="1096827"/>
                    <a:pt x="1054146" y="1076325"/>
                  </a:cubicBezTo>
                  <a:cubicBezTo>
                    <a:pt x="1070366" y="1070918"/>
                    <a:pt x="1085276" y="1061774"/>
                    <a:pt x="1101771" y="1057275"/>
                  </a:cubicBezTo>
                  <a:cubicBezTo>
                    <a:pt x="1120403" y="1052193"/>
                    <a:pt x="1139920" y="1051205"/>
                    <a:pt x="1158921" y="1047750"/>
                  </a:cubicBezTo>
                  <a:cubicBezTo>
                    <a:pt x="1174849" y="1044854"/>
                    <a:pt x="1190927" y="1042485"/>
                    <a:pt x="1206546" y="1038225"/>
                  </a:cubicBezTo>
                  <a:cubicBezTo>
                    <a:pt x="1225919" y="1032941"/>
                    <a:pt x="1244646" y="1025525"/>
                    <a:pt x="1263696" y="1019175"/>
                  </a:cubicBezTo>
                  <a:cubicBezTo>
                    <a:pt x="1273221" y="1016000"/>
                    <a:pt x="1283291" y="1014140"/>
                    <a:pt x="1292271" y="1009650"/>
                  </a:cubicBezTo>
                  <a:cubicBezTo>
                    <a:pt x="1359172" y="976200"/>
                    <a:pt x="1302885" y="1002098"/>
                    <a:pt x="1358946" y="981075"/>
                  </a:cubicBezTo>
                  <a:cubicBezTo>
                    <a:pt x="1374955" y="975072"/>
                    <a:pt x="1390351" y="967432"/>
                    <a:pt x="1406571" y="962025"/>
                  </a:cubicBezTo>
                  <a:cubicBezTo>
                    <a:pt x="1418902" y="957915"/>
                    <a:pt x="1459487" y="950619"/>
                    <a:pt x="1473246" y="942975"/>
                  </a:cubicBezTo>
                  <a:cubicBezTo>
                    <a:pt x="1493260" y="931856"/>
                    <a:pt x="1530396" y="904875"/>
                    <a:pt x="1530396" y="904875"/>
                  </a:cubicBezTo>
                  <a:cubicBezTo>
                    <a:pt x="1543096" y="885825"/>
                    <a:pt x="1561256" y="869445"/>
                    <a:pt x="1568496" y="847725"/>
                  </a:cubicBezTo>
                  <a:cubicBezTo>
                    <a:pt x="1574846" y="828675"/>
                    <a:pt x="1576407" y="807283"/>
                    <a:pt x="1587546" y="790575"/>
                  </a:cubicBezTo>
                  <a:cubicBezTo>
                    <a:pt x="1603337" y="766888"/>
                    <a:pt x="1615288" y="751522"/>
                    <a:pt x="1625646" y="723900"/>
                  </a:cubicBezTo>
                  <a:cubicBezTo>
                    <a:pt x="1664552" y="620150"/>
                    <a:pt x="1601183" y="753775"/>
                    <a:pt x="1654221" y="647700"/>
                  </a:cubicBezTo>
                  <a:cubicBezTo>
                    <a:pt x="1678379" y="526911"/>
                    <a:pt x="1646006" y="657343"/>
                    <a:pt x="1682796" y="571500"/>
                  </a:cubicBezTo>
                  <a:cubicBezTo>
                    <a:pt x="1687953" y="559468"/>
                    <a:pt x="1688559" y="545939"/>
                    <a:pt x="1692321" y="533400"/>
                  </a:cubicBezTo>
                  <a:cubicBezTo>
                    <a:pt x="1700405" y="506453"/>
                    <a:pt x="1708548" y="469548"/>
                    <a:pt x="1730421" y="447675"/>
                  </a:cubicBezTo>
                  <a:cubicBezTo>
                    <a:pt x="1741533" y="415925"/>
                    <a:pt x="1749471" y="365125"/>
                    <a:pt x="1758996" y="342900"/>
                  </a:cubicBezTo>
                  <a:cubicBezTo>
                    <a:pt x="1764467" y="330591"/>
                    <a:pt x="1778046" y="323850"/>
                    <a:pt x="1787571" y="314325"/>
                  </a:cubicBezTo>
                  <a:cubicBezTo>
                    <a:pt x="1806114" y="258695"/>
                    <a:pt x="1782587" y="309784"/>
                    <a:pt x="1825671" y="266700"/>
                  </a:cubicBezTo>
                  <a:cubicBezTo>
                    <a:pt x="1848169" y="244202"/>
                    <a:pt x="1845094" y="226172"/>
                    <a:pt x="1863771" y="200025"/>
                  </a:cubicBezTo>
                  <a:cubicBezTo>
                    <a:pt x="1871601" y="189064"/>
                    <a:pt x="1881138" y="178922"/>
                    <a:pt x="1892346" y="171450"/>
                  </a:cubicBezTo>
                  <a:cubicBezTo>
                    <a:pt x="1900700" y="165881"/>
                    <a:pt x="1911941" y="166415"/>
                    <a:pt x="1920921" y="161925"/>
                  </a:cubicBezTo>
                  <a:cubicBezTo>
                    <a:pt x="1942462" y="151155"/>
                    <a:pt x="1939971" y="142875"/>
                    <a:pt x="1949496" y="133350"/>
                  </a:cubicBezTo>
                  <a:cubicBezTo>
                    <a:pt x="1959021" y="123825"/>
                    <a:pt x="1966863" y="112247"/>
                    <a:pt x="1978071" y="104775"/>
                  </a:cubicBezTo>
                  <a:cubicBezTo>
                    <a:pt x="1986425" y="99206"/>
                    <a:pt x="1997666" y="99740"/>
                    <a:pt x="2006646" y="95250"/>
                  </a:cubicBezTo>
                  <a:cubicBezTo>
                    <a:pt x="2016885" y="90130"/>
                    <a:pt x="2024760" y="80849"/>
                    <a:pt x="2035221" y="76200"/>
                  </a:cubicBezTo>
                  <a:cubicBezTo>
                    <a:pt x="2092961" y="50538"/>
                    <a:pt x="2089618" y="60937"/>
                    <a:pt x="2149521" y="47625"/>
                  </a:cubicBezTo>
                  <a:cubicBezTo>
                    <a:pt x="2159322" y="45447"/>
                    <a:pt x="2168442" y="40858"/>
                    <a:pt x="2178096" y="38100"/>
                  </a:cubicBezTo>
                  <a:cubicBezTo>
                    <a:pt x="2190683" y="34504"/>
                    <a:pt x="2203609" y="32171"/>
                    <a:pt x="2216196" y="28575"/>
                  </a:cubicBezTo>
                  <a:cubicBezTo>
                    <a:pt x="2225850" y="25817"/>
                    <a:pt x="2234819" y="20377"/>
                    <a:pt x="2244771" y="19050"/>
                  </a:cubicBezTo>
                  <a:cubicBezTo>
                    <a:pt x="2282668" y="13997"/>
                    <a:pt x="2320862" y="10843"/>
                    <a:pt x="2359071" y="9525"/>
                  </a:cubicBezTo>
                  <a:cubicBezTo>
                    <a:pt x="2505069" y="4491"/>
                    <a:pt x="2651171" y="3175"/>
                    <a:pt x="2797221" y="0"/>
                  </a:cubicBezTo>
                  <a:cubicBezTo>
                    <a:pt x="2838496" y="3175"/>
                    <a:pt x="2879902" y="4953"/>
                    <a:pt x="2921046" y="9525"/>
                  </a:cubicBezTo>
                  <a:cubicBezTo>
                    <a:pt x="2965673" y="14484"/>
                    <a:pt x="3009551" y="26333"/>
                    <a:pt x="3054396" y="28575"/>
                  </a:cubicBezTo>
                  <a:lnTo>
                    <a:pt x="3244896" y="38100"/>
                  </a:lnTo>
                  <a:cubicBezTo>
                    <a:pt x="3263946" y="44450"/>
                    <a:pt x="3282355" y="53212"/>
                    <a:pt x="3302046" y="57150"/>
                  </a:cubicBezTo>
                  <a:cubicBezTo>
                    <a:pt x="3317921" y="60325"/>
                    <a:pt x="3334164" y="62023"/>
                    <a:pt x="3349671" y="66675"/>
                  </a:cubicBezTo>
                  <a:cubicBezTo>
                    <a:pt x="3425748" y="89498"/>
                    <a:pt x="3370886" y="77437"/>
                    <a:pt x="3435396" y="114300"/>
                  </a:cubicBezTo>
                  <a:cubicBezTo>
                    <a:pt x="3444113" y="119281"/>
                    <a:pt x="3454991" y="119335"/>
                    <a:pt x="3463971" y="123825"/>
                  </a:cubicBezTo>
                  <a:cubicBezTo>
                    <a:pt x="3474210" y="128945"/>
                    <a:pt x="3483021" y="136525"/>
                    <a:pt x="3492546" y="142875"/>
                  </a:cubicBezTo>
                  <a:cubicBezTo>
                    <a:pt x="3515829" y="177800"/>
                    <a:pt x="3522179" y="203200"/>
                    <a:pt x="3559221" y="219075"/>
                  </a:cubicBezTo>
                  <a:cubicBezTo>
                    <a:pt x="3571253" y="224232"/>
                    <a:pt x="3584621" y="225425"/>
                    <a:pt x="3597321" y="228600"/>
                  </a:cubicBezTo>
                  <a:cubicBezTo>
                    <a:pt x="3606846" y="234950"/>
                    <a:pt x="3615177" y="243630"/>
                    <a:pt x="3625896" y="247650"/>
                  </a:cubicBezTo>
                  <a:cubicBezTo>
                    <a:pt x="3648286" y="256046"/>
                    <a:pt x="3737044" y="264889"/>
                    <a:pt x="3749721" y="266700"/>
                  </a:cubicBezTo>
                  <a:cubicBezTo>
                    <a:pt x="3768840" y="269431"/>
                    <a:pt x="3787870" y="272770"/>
                    <a:pt x="3806871" y="276225"/>
                  </a:cubicBezTo>
                  <a:cubicBezTo>
                    <a:pt x="3822799" y="279121"/>
                    <a:pt x="3838469" y="283460"/>
                    <a:pt x="3854496" y="285750"/>
                  </a:cubicBezTo>
                  <a:cubicBezTo>
                    <a:pt x="3882958" y="289816"/>
                    <a:pt x="3911646" y="292100"/>
                    <a:pt x="3940221" y="295275"/>
                  </a:cubicBezTo>
                  <a:lnTo>
                    <a:pt x="3997371" y="333375"/>
                  </a:lnTo>
                  <a:cubicBezTo>
                    <a:pt x="4006896" y="339725"/>
                    <a:pt x="4017851" y="344330"/>
                    <a:pt x="4025946" y="352425"/>
                  </a:cubicBezTo>
                  <a:cubicBezTo>
                    <a:pt x="4035471" y="361950"/>
                    <a:pt x="4045755" y="370773"/>
                    <a:pt x="4054521" y="381000"/>
                  </a:cubicBezTo>
                  <a:cubicBezTo>
                    <a:pt x="4064852" y="393053"/>
                    <a:pt x="4071043" y="408769"/>
                    <a:pt x="4083096" y="419100"/>
                  </a:cubicBezTo>
                  <a:cubicBezTo>
                    <a:pt x="4093877" y="428341"/>
                    <a:pt x="4109155" y="430625"/>
                    <a:pt x="4121196" y="438150"/>
                  </a:cubicBezTo>
                  <a:cubicBezTo>
                    <a:pt x="4198574" y="486511"/>
                    <a:pt x="4114873" y="451917"/>
                    <a:pt x="4216446" y="485775"/>
                  </a:cubicBezTo>
                  <a:cubicBezTo>
                    <a:pt x="4266955" y="536284"/>
                    <a:pt x="4220436" y="495789"/>
                    <a:pt x="4283121" y="533400"/>
                  </a:cubicBezTo>
                  <a:cubicBezTo>
                    <a:pt x="4302754" y="545180"/>
                    <a:pt x="4340271" y="571500"/>
                    <a:pt x="4340271" y="571500"/>
                  </a:cubicBezTo>
                  <a:cubicBezTo>
                    <a:pt x="4353579" y="611425"/>
                    <a:pt x="4352616" y="603582"/>
                    <a:pt x="4359321" y="657225"/>
                  </a:cubicBezTo>
                  <a:cubicBezTo>
                    <a:pt x="4378371" y="698500"/>
                    <a:pt x="4433934" y="788988"/>
                    <a:pt x="4454571" y="819150"/>
                  </a:cubicBezTo>
                  <a:cubicBezTo>
                    <a:pt x="4464510" y="824830"/>
                    <a:pt x="4473621" y="831850"/>
                    <a:pt x="4483146" y="838200"/>
                  </a:cubicBezTo>
                  <a:lnTo>
                    <a:pt x="4540296" y="923925"/>
                  </a:lnTo>
                  <a:cubicBezTo>
                    <a:pt x="4546646" y="933450"/>
                    <a:pt x="4555726" y="941640"/>
                    <a:pt x="4559346" y="952500"/>
                  </a:cubicBezTo>
                  <a:cubicBezTo>
                    <a:pt x="4562521" y="962025"/>
                    <a:pt x="4563035" y="972905"/>
                    <a:pt x="4568871" y="981075"/>
                  </a:cubicBezTo>
                  <a:cubicBezTo>
                    <a:pt x="4579310" y="995690"/>
                    <a:pt x="4595282" y="1005538"/>
                    <a:pt x="4606971" y="1019175"/>
                  </a:cubicBezTo>
                  <a:cubicBezTo>
                    <a:pt x="4641438" y="1059387"/>
                    <a:pt x="4606524" y="1041251"/>
                    <a:pt x="4654596" y="1057275"/>
                  </a:cubicBezTo>
                  <a:cubicBezTo>
                    <a:pt x="4664121" y="1066800"/>
                    <a:pt x="4675699" y="1074642"/>
                    <a:pt x="4683171" y="1085850"/>
                  </a:cubicBezTo>
                  <a:cubicBezTo>
                    <a:pt x="4688740" y="1094204"/>
                    <a:pt x="4686424" y="1106585"/>
                    <a:pt x="4692696" y="1114425"/>
                  </a:cubicBezTo>
                  <a:cubicBezTo>
                    <a:pt x="4699847" y="1123364"/>
                    <a:pt x="4711746" y="1127125"/>
                    <a:pt x="4721271" y="1133475"/>
                  </a:cubicBezTo>
                  <a:lnTo>
                    <a:pt x="4740321" y="1190625"/>
                  </a:lnTo>
                  <a:cubicBezTo>
                    <a:pt x="4743496" y="1200150"/>
                    <a:pt x="4744277" y="1210846"/>
                    <a:pt x="4749846" y="1219200"/>
                  </a:cubicBezTo>
                  <a:lnTo>
                    <a:pt x="4787946" y="1276350"/>
                  </a:lnTo>
                  <a:lnTo>
                    <a:pt x="4806996" y="1304925"/>
                  </a:lnTo>
                  <a:lnTo>
                    <a:pt x="4826046" y="1333500"/>
                  </a:lnTo>
                  <a:cubicBezTo>
                    <a:pt x="4832396" y="1371600"/>
                    <a:pt x="4832882" y="1411157"/>
                    <a:pt x="4845096" y="1447800"/>
                  </a:cubicBezTo>
                  <a:lnTo>
                    <a:pt x="4864146" y="1504950"/>
                  </a:lnTo>
                  <a:cubicBezTo>
                    <a:pt x="4867321" y="1514475"/>
                    <a:pt x="4871236" y="1523785"/>
                    <a:pt x="4873671" y="1533525"/>
                  </a:cubicBezTo>
                  <a:cubicBezTo>
                    <a:pt x="4876846" y="1546225"/>
                    <a:pt x="4879434" y="1559086"/>
                    <a:pt x="4883196" y="1571625"/>
                  </a:cubicBezTo>
                  <a:cubicBezTo>
                    <a:pt x="4888966" y="1590859"/>
                    <a:pt x="4897376" y="1609294"/>
                    <a:pt x="4902246" y="1628775"/>
                  </a:cubicBezTo>
                  <a:cubicBezTo>
                    <a:pt x="4905421" y="1641475"/>
                    <a:pt x="4908931" y="1654096"/>
                    <a:pt x="4911771" y="1666875"/>
                  </a:cubicBezTo>
                  <a:cubicBezTo>
                    <a:pt x="4915283" y="1682679"/>
                    <a:pt x="4916176" y="1699141"/>
                    <a:pt x="4921296" y="1714500"/>
                  </a:cubicBezTo>
                  <a:cubicBezTo>
                    <a:pt x="4926472" y="1730027"/>
                    <a:pt x="4947783" y="1767240"/>
                    <a:pt x="4959396" y="1781175"/>
                  </a:cubicBezTo>
                  <a:cubicBezTo>
                    <a:pt x="4968020" y="1791523"/>
                    <a:pt x="4980141" y="1798789"/>
                    <a:pt x="4987971" y="1809750"/>
                  </a:cubicBezTo>
                  <a:cubicBezTo>
                    <a:pt x="4996224" y="1821304"/>
                    <a:pt x="4999496" y="1835809"/>
                    <a:pt x="5007021" y="1847850"/>
                  </a:cubicBezTo>
                  <a:cubicBezTo>
                    <a:pt x="5015435" y="1861312"/>
                    <a:pt x="5026369" y="1873032"/>
                    <a:pt x="5035596" y="1885950"/>
                  </a:cubicBezTo>
                  <a:cubicBezTo>
                    <a:pt x="5042250" y="1895265"/>
                    <a:pt x="5047992" y="1905210"/>
                    <a:pt x="5054646" y="1914525"/>
                  </a:cubicBezTo>
                  <a:cubicBezTo>
                    <a:pt x="5113719" y="1997227"/>
                    <a:pt x="5057376" y="1913857"/>
                    <a:pt x="5102271" y="1981200"/>
                  </a:cubicBezTo>
                  <a:cubicBezTo>
                    <a:pt x="5129617" y="2090583"/>
                    <a:pt x="5091379" y="1955785"/>
                    <a:pt x="5130846" y="2047875"/>
                  </a:cubicBezTo>
                  <a:cubicBezTo>
                    <a:pt x="5136003" y="2059907"/>
                    <a:pt x="5137196" y="2073275"/>
                    <a:pt x="5140371" y="2085975"/>
                  </a:cubicBezTo>
                  <a:cubicBezTo>
                    <a:pt x="5156432" y="2230523"/>
                    <a:pt x="5156096" y="2188006"/>
                    <a:pt x="5140371" y="2400300"/>
                  </a:cubicBezTo>
                  <a:cubicBezTo>
                    <a:pt x="5139629" y="2410313"/>
                    <a:pt x="5133604" y="2419221"/>
                    <a:pt x="5130846" y="2428875"/>
                  </a:cubicBezTo>
                  <a:cubicBezTo>
                    <a:pt x="5127250" y="2441462"/>
                    <a:pt x="5124496" y="2454275"/>
                    <a:pt x="5121321" y="2466975"/>
                  </a:cubicBezTo>
                  <a:cubicBezTo>
                    <a:pt x="5124496" y="2536825"/>
                    <a:pt x="5125483" y="2606809"/>
                    <a:pt x="5130846" y="2676525"/>
                  </a:cubicBezTo>
                  <a:cubicBezTo>
                    <a:pt x="5131850" y="2689577"/>
                    <a:pt x="5140371" y="2701534"/>
                    <a:pt x="5140371" y="2714625"/>
                  </a:cubicBezTo>
                  <a:cubicBezTo>
                    <a:pt x="5140371" y="2765956"/>
                    <a:pt x="5134797" y="2765848"/>
                    <a:pt x="5111796" y="2800350"/>
                  </a:cubicBezTo>
                  <a:cubicBezTo>
                    <a:pt x="5108621" y="2813050"/>
                    <a:pt x="5108766" y="2827084"/>
                    <a:pt x="5102271" y="2838450"/>
                  </a:cubicBezTo>
                  <a:cubicBezTo>
                    <a:pt x="5078564" y="2879937"/>
                    <a:pt x="5052459" y="2870059"/>
                    <a:pt x="5007021" y="2876550"/>
                  </a:cubicBezTo>
                  <a:lnTo>
                    <a:pt x="4949871" y="2914650"/>
                  </a:lnTo>
                  <a:cubicBezTo>
                    <a:pt x="4940346" y="2921000"/>
                    <a:pt x="4929391" y="2925605"/>
                    <a:pt x="4921296" y="2933700"/>
                  </a:cubicBezTo>
                  <a:cubicBezTo>
                    <a:pt x="4821483" y="3033513"/>
                    <a:pt x="4889894" y="2973819"/>
                    <a:pt x="4826046" y="3019425"/>
                  </a:cubicBezTo>
                  <a:cubicBezTo>
                    <a:pt x="4815979" y="3026616"/>
                    <a:pt x="4774336" y="3059567"/>
                    <a:pt x="4759371" y="3067050"/>
                  </a:cubicBezTo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87901" y="2057400"/>
              <a:ext cx="4344511" cy="3448050"/>
              <a:chOff x="2809875" y="3634852"/>
              <a:chExt cx="3221038" cy="2556398"/>
            </a:xfrm>
          </p:grpSpPr>
          <p:sp>
            <p:nvSpPr>
              <p:cNvPr id="7" name="Line 11"/>
              <p:cNvSpPr>
                <a:spLocks noChangeShapeType="1"/>
              </p:cNvSpPr>
              <p:nvPr/>
            </p:nvSpPr>
            <p:spPr bwMode="auto">
              <a:xfrm flipH="1">
                <a:off x="3944937" y="4124325"/>
                <a:ext cx="503237" cy="477837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" name="Line 12"/>
              <p:cNvSpPr>
                <a:spLocks noChangeShapeType="1"/>
              </p:cNvSpPr>
              <p:nvPr/>
            </p:nvSpPr>
            <p:spPr bwMode="auto">
              <a:xfrm flipH="1">
                <a:off x="3276599" y="5110162"/>
                <a:ext cx="261938" cy="376237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" name="Line 13"/>
              <p:cNvSpPr>
                <a:spLocks noChangeShapeType="1"/>
              </p:cNvSpPr>
              <p:nvPr/>
            </p:nvSpPr>
            <p:spPr bwMode="auto">
              <a:xfrm>
                <a:off x="3897313" y="5167314"/>
                <a:ext cx="188912" cy="347661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0" name="Line 14"/>
              <p:cNvSpPr>
                <a:spLocks noChangeShapeType="1"/>
              </p:cNvSpPr>
              <p:nvPr/>
            </p:nvSpPr>
            <p:spPr bwMode="auto">
              <a:xfrm flipH="1">
                <a:off x="4719639" y="4286250"/>
                <a:ext cx="4762" cy="347663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Line 15"/>
              <p:cNvSpPr>
                <a:spLocks noChangeShapeType="1"/>
              </p:cNvSpPr>
              <p:nvPr/>
            </p:nvSpPr>
            <p:spPr bwMode="auto">
              <a:xfrm>
                <a:off x="5029200" y="4114800"/>
                <a:ext cx="471488" cy="506413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 flipH="1">
                <a:off x="5400675" y="5168900"/>
                <a:ext cx="141288" cy="384175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4399486" y="3634852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17</a:t>
                </a:r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5364163" y="455136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4389438" y="462121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14</a:t>
                </a:r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3427413" y="453866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9</a:t>
                </a:r>
              </a:p>
            </p:txBody>
          </p:sp>
          <p:sp>
            <p:nvSpPr>
              <p:cNvPr id="17" name="Oval 8"/>
              <p:cNvSpPr>
                <a:spLocks noChangeArrowheads="1"/>
              </p:cNvSpPr>
              <p:nvPr/>
            </p:nvSpPr>
            <p:spPr bwMode="auto">
              <a:xfrm>
                <a:off x="2809875" y="545941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18" name="Oval 9"/>
              <p:cNvSpPr>
                <a:spLocks noChangeArrowheads="1"/>
              </p:cNvSpPr>
              <p:nvPr/>
            </p:nvSpPr>
            <p:spPr bwMode="auto">
              <a:xfrm>
                <a:off x="3871913" y="5502275"/>
                <a:ext cx="665162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4956175" y="5540375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8</a:t>
                </a: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421392" y="1676400"/>
            <a:ext cx="5007020" cy="4267200"/>
            <a:chOff x="174580" y="1442567"/>
            <a:chExt cx="5007020" cy="3739033"/>
          </a:xfrm>
        </p:grpSpPr>
        <p:sp>
          <p:nvSpPr>
            <p:cNvPr id="40" name="Freeform 39"/>
            <p:cNvSpPr/>
            <p:nvPr/>
          </p:nvSpPr>
          <p:spPr>
            <a:xfrm>
              <a:off x="174580" y="1442567"/>
              <a:ext cx="5007020" cy="3739033"/>
            </a:xfrm>
            <a:custGeom>
              <a:avLst/>
              <a:gdLst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428625 h 3952875"/>
                <a:gd name="connsiteX194" fmla="*/ 1704975 w 5102411"/>
                <a:gd name="connsiteY194" fmla="*/ 342900 h 3952875"/>
                <a:gd name="connsiteX195" fmla="*/ 1733550 w 5102411"/>
                <a:gd name="connsiteY195" fmla="*/ 314325 h 3952875"/>
                <a:gd name="connsiteX196" fmla="*/ 1771650 w 5102411"/>
                <a:gd name="connsiteY196" fmla="*/ 266700 h 3952875"/>
                <a:gd name="connsiteX197" fmla="*/ 1809750 w 5102411"/>
                <a:gd name="connsiteY197" fmla="*/ 200025 h 3952875"/>
                <a:gd name="connsiteX198" fmla="*/ 1838325 w 5102411"/>
                <a:gd name="connsiteY198" fmla="*/ 171450 h 3952875"/>
                <a:gd name="connsiteX199" fmla="*/ 1866900 w 5102411"/>
                <a:gd name="connsiteY199" fmla="*/ 161925 h 3952875"/>
                <a:gd name="connsiteX200" fmla="*/ 1895475 w 5102411"/>
                <a:gd name="connsiteY200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342900 h 3952875"/>
                <a:gd name="connsiteX194" fmla="*/ 1733550 w 5102411"/>
                <a:gd name="connsiteY194" fmla="*/ 314325 h 3952875"/>
                <a:gd name="connsiteX195" fmla="*/ 1771650 w 5102411"/>
                <a:gd name="connsiteY195" fmla="*/ 266700 h 3952875"/>
                <a:gd name="connsiteX196" fmla="*/ 1809750 w 5102411"/>
                <a:gd name="connsiteY196" fmla="*/ 200025 h 3952875"/>
                <a:gd name="connsiteX197" fmla="*/ 1838325 w 5102411"/>
                <a:gd name="connsiteY197" fmla="*/ 171450 h 3952875"/>
                <a:gd name="connsiteX198" fmla="*/ 1866900 w 5102411"/>
                <a:gd name="connsiteY198" fmla="*/ 161925 h 3952875"/>
                <a:gd name="connsiteX199" fmla="*/ 1895475 w 5102411"/>
                <a:gd name="connsiteY199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400550 w 5102411"/>
                <a:gd name="connsiteY35" fmla="*/ 819150 h 3952875"/>
                <a:gd name="connsiteX36" fmla="*/ 4429125 w 5102411"/>
                <a:gd name="connsiteY36" fmla="*/ 838200 h 3952875"/>
                <a:gd name="connsiteX37" fmla="*/ 4486275 w 5102411"/>
                <a:gd name="connsiteY37" fmla="*/ 923925 h 3952875"/>
                <a:gd name="connsiteX38" fmla="*/ 4505325 w 5102411"/>
                <a:gd name="connsiteY38" fmla="*/ 952500 h 3952875"/>
                <a:gd name="connsiteX39" fmla="*/ 4514850 w 5102411"/>
                <a:gd name="connsiteY39" fmla="*/ 981075 h 3952875"/>
                <a:gd name="connsiteX40" fmla="*/ 4552950 w 5102411"/>
                <a:gd name="connsiteY40" fmla="*/ 1019175 h 3952875"/>
                <a:gd name="connsiteX41" fmla="*/ 4600575 w 5102411"/>
                <a:gd name="connsiteY41" fmla="*/ 1057275 h 3952875"/>
                <a:gd name="connsiteX42" fmla="*/ 4629150 w 5102411"/>
                <a:gd name="connsiteY42" fmla="*/ 1085850 h 3952875"/>
                <a:gd name="connsiteX43" fmla="*/ 4638675 w 5102411"/>
                <a:gd name="connsiteY43" fmla="*/ 1114425 h 3952875"/>
                <a:gd name="connsiteX44" fmla="*/ 4667250 w 5102411"/>
                <a:gd name="connsiteY44" fmla="*/ 1133475 h 3952875"/>
                <a:gd name="connsiteX45" fmla="*/ 4686300 w 5102411"/>
                <a:gd name="connsiteY45" fmla="*/ 1190625 h 3952875"/>
                <a:gd name="connsiteX46" fmla="*/ 4695825 w 5102411"/>
                <a:gd name="connsiteY46" fmla="*/ 1219200 h 3952875"/>
                <a:gd name="connsiteX47" fmla="*/ 4733925 w 5102411"/>
                <a:gd name="connsiteY47" fmla="*/ 1276350 h 3952875"/>
                <a:gd name="connsiteX48" fmla="*/ 4752975 w 5102411"/>
                <a:gd name="connsiteY48" fmla="*/ 1304925 h 3952875"/>
                <a:gd name="connsiteX49" fmla="*/ 4772025 w 5102411"/>
                <a:gd name="connsiteY49" fmla="*/ 1333500 h 3952875"/>
                <a:gd name="connsiteX50" fmla="*/ 4791075 w 5102411"/>
                <a:gd name="connsiteY50" fmla="*/ 1447800 h 3952875"/>
                <a:gd name="connsiteX51" fmla="*/ 4810125 w 5102411"/>
                <a:gd name="connsiteY51" fmla="*/ 1504950 h 3952875"/>
                <a:gd name="connsiteX52" fmla="*/ 4819650 w 5102411"/>
                <a:gd name="connsiteY52" fmla="*/ 1533525 h 3952875"/>
                <a:gd name="connsiteX53" fmla="*/ 4829175 w 5102411"/>
                <a:gd name="connsiteY53" fmla="*/ 1571625 h 3952875"/>
                <a:gd name="connsiteX54" fmla="*/ 4848225 w 5102411"/>
                <a:gd name="connsiteY54" fmla="*/ 1628775 h 3952875"/>
                <a:gd name="connsiteX55" fmla="*/ 4857750 w 5102411"/>
                <a:gd name="connsiteY55" fmla="*/ 1666875 h 3952875"/>
                <a:gd name="connsiteX56" fmla="*/ 4867275 w 5102411"/>
                <a:gd name="connsiteY56" fmla="*/ 1714500 h 3952875"/>
                <a:gd name="connsiteX57" fmla="*/ 4905375 w 5102411"/>
                <a:gd name="connsiteY57" fmla="*/ 1781175 h 3952875"/>
                <a:gd name="connsiteX58" fmla="*/ 4933950 w 5102411"/>
                <a:gd name="connsiteY58" fmla="*/ 1809750 h 3952875"/>
                <a:gd name="connsiteX59" fmla="*/ 4953000 w 5102411"/>
                <a:gd name="connsiteY59" fmla="*/ 1847850 h 3952875"/>
                <a:gd name="connsiteX60" fmla="*/ 4981575 w 5102411"/>
                <a:gd name="connsiteY60" fmla="*/ 1885950 h 3952875"/>
                <a:gd name="connsiteX61" fmla="*/ 5000625 w 5102411"/>
                <a:gd name="connsiteY61" fmla="*/ 1914525 h 3952875"/>
                <a:gd name="connsiteX62" fmla="*/ 5048250 w 5102411"/>
                <a:gd name="connsiteY62" fmla="*/ 1981200 h 3952875"/>
                <a:gd name="connsiteX63" fmla="*/ 5076825 w 5102411"/>
                <a:gd name="connsiteY63" fmla="*/ 2047875 h 3952875"/>
                <a:gd name="connsiteX64" fmla="*/ 5086350 w 5102411"/>
                <a:gd name="connsiteY64" fmla="*/ 2085975 h 3952875"/>
                <a:gd name="connsiteX65" fmla="*/ 5086350 w 5102411"/>
                <a:gd name="connsiteY65" fmla="*/ 2400300 h 3952875"/>
                <a:gd name="connsiteX66" fmla="*/ 5076825 w 5102411"/>
                <a:gd name="connsiteY66" fmla="*/ 2428875 h 3952875"/>
                <a:gd name="connsiteX67" fmla="*/ 5067300 w 5102411"/>
                <a:gd name="connsiteY67" fmla="*/ 2466975 h 3952875"/>
                <a:gd name="connsiteX68" fmla="*/ 5076825 w 5102411"/>
                <a:gd name="connsiteY68" fmla="*/ 2676525 h 3952875"/>
                <a:gd name="connsiteX69" fmla="*/ 5086350 w 5102411"/>
                <a:gd name="connsiteY69" fmla="*/ 2714625 h 3952875"/>
                <a:gd name="connsiteX70" fmla="*/ 5057775 w 5102411"/>
                <a:gd name="connsiteY70" fmla="*/ 2800350 h 3952875"/>
                <a:gd name="connsiteX71" fmla="*/ 5048250 w 5102411"/>
                <a:gd name="connsiteY71" fmla="*/ 2838450 h 3952875"/>
                <a:gd name="connsiteX72" fmla="*/ 4953000 w 5102411"/>
                <a:gd name="connsiteY72" fmla="*/ 2876550 h 3952875"/>
                <a:gd name="connsiteX73" fmla="*/ 4895850 w 5102411"/>
                <a:gd name="connsiteY73" fmla="*/ 2914650 h 3952875"/>
                <a:gd name="connsiteX74" fmla="*/ 4867275 w 5102411"/>
                <a:gd name="connsiteY74" fmla="*/ 2933700 h 3952875"/>
                <a:gd name="connsiteX75" fmla="*/ 4772025 w 5102411"/>
                <a:gd name="connsiteY75" fmla="*/ 3019425 h 3952875"/>
                <a:gd name="connsiteX76" fmla="*/ 4705350 w 5102411"/>
                <a:gd name="connsiteY76" fmla="*/ 3067050 h 3952875"/>
                <a:gd name="connsiteX77" fmla="*/ 4610100 w 5102411"/>
                <a:gd name="connsiteY77" fmla="*/ 3086100 h 3952875"/>
                <a:gd name="connsiteX78" fmla="*/ 4476750 w 5102411"/>
                <a:gd name="connsiteY78" fmla="*/ 3105150 h 3952875"/>
                <a:gd name="connsiteX79" fmla="*/ 4448175 w 5102411"/>
                <a:gd name="connsiteY79" fmla="*/ 3114675 h 3952875"/>
                <a:gd name="connsiteX80" fmla="*/ 4314825 w 5102411"/>
                <a:gd name="connsiteY80" fmla="*/ 3133725 h 3952875"/>
                <a:gd name="connsiteX81" fmla="*/ 4210050 w 5102411"/>
                <a:gd name="connsiteY81" fmla="*/ 3162300 h 3952875"/>
                <a:gd name="connsiteX82" fmla="*/ 4133850 w 5102411"/>
                <a:gd name="connsiteY82" fmla="*/ 3190875 h 3952875"/>
                <a:gd name="connsiteX83" fmla="*/ 4105275 w 5102411"/>
                <a:gd name="connsiteY83" fmla="*/ 3200400 h 3952875"/>
                <a:gd name="connsiteX84" fmla="*/ 3905250 w 5102411"/>
                <a:gd name="connsiteY84" fmla="*/ 3209925 h 3952875"/>
                <a:gd name="connsiteX85" fmla="*/ 3781425 w 5102411"/>
                <a:gd name="connsiteY85" fmla="*/ 3219450 h 3952875"/>
                <a:gd name="connsiteX86" fmla="*/ 3705225 w 5102411"/>
                <a:gd name="connsiteY86" fmla="*/ 3228975 h 3952875"/>
                <a:gd name="connsiteX87" fmla="*/ 3409950 w 5102411"/>
                <a:gd name="connsiteY87" fmla="*/ 3238500 h 3952875"/>
                <a:gd name="connsiteX88" fmla="*/ 3324225 w 5102411"/>
                <a:gd name="connsiteY88" fmla="*/ 3248025 h 3952875"/>
                <a:gd name="connsiteX89" fmla="*/ 3295650 w 5102411"/>
                <a:gd name="connsiteY89" fmla="*/ 3267075 h 3952875"/>
                <a:gd name="connsiteX90" fmla="*/ 3248025 w 5102411"/>
                <a:gd name="connsiteY90" fmla="*/ 3276600 h 3952875"/>
                <a:gd name="connsiteX91" fmla="*/ 3190875 w 5102411"/>
                <a:gd name="connsiteY91" fmla="*/ 3305175 h 3952875"/>
                <a:gd name="connsiteX92" fmla="*/ 3143250 w 5102411"/>
                <a:gd name="connsiteY92" fmla="*/ 3352800 h 3952875"/>
                <a:gd name="connsiteX93" fmla="*/ 3095625 w 5102411"/>
                <a:gd name="connsiteY93" fmla="*/ 3400425 h 3952875"/>
                <a:gd name="connsiteX94" fmla="*/ 3057525 w 5102411"/>
                <a:gd name="connsiteY94" fmla="*/ 3457575 h 3952875"/>
                <a:gd name="connsiteX95" fmla="*/ 3048000 w 5102411"/>
                <a:gd name="connsiteY95" fmla="*/ 3486150 h 3952875"/>
                <a:gd name="connsiteX96" fmla="*/ 3009900 w 5102411"/>
                <a:gd name="connsiteY96" fmla="*/ 3524250 h 3952875"/>
                <a:gd name="connsiteX97" fmla="*/ 2971800 w 5102411"/>
                <a:gd name="connsiteY97" fmla="*/ 3581400 h 3952875"/>
                <a:gd name="connsiteX98" fmla="*/ 2895600 w 5102411"/>
                <a:gd name="connsiteY98" fmla="*/ 3667125 h 3952875"/>
                <a:gd name="connsiteX99" fmla="*/ 2819400 w 5102411"/>
                <a:gd name="connsiteY99" fmla="*/ 3686175 h 3952875"/>
                <a:gd name="connsiteX100" fmla="*/ 2790825 w 5102411"/>
                <a:gd name="connsiteY100" fmla="*/ 3695700 h 3952875"/>
                <a:gd name="connsiteX101" fmla="*/ 2733675 w 5102411"/>
                <a:gd name="connsiteY101" fmla="*/ 3733800 h 3952875"/>
                <a:gd name="connsiteX102" fmla="*/ 2371725 w 5102411"/>
                <a:gd name="connsiteY102" fmla="*/ 3762375 h 3952875"/>
                <a:gd name="connsiteX103" fmla="*/ 2295525 w 5102411"/>
                <a:gd name="connsiteY103" fmla="*/ 3790950 h 3952875"/>
                <a:gd name="connsiteX104" fmla="*/ 2257425 w 5102411"/>
                <a:gd name="connsiteY104" fmla="*/ 3800475 h 3952875"/>
                <a:gd name="connsiteX105" fmla="*/ 2152650 w 5102411"/>
                <a:gd name="connsiteY105" fmla="*/ 3819525 h 3952875"/>
                <a:gd name="connsiteX106" fmla="*/ 2105025 w 5102411"/>
                <a:gd name="connsiteY106" fmla="*/ 3838575 h 3952875"/>
                <a:gd name="connsiteX107" fmla="*/ 1971675 w 5102411"/>
                <a:gd name="connsiteY107" fmla="*/ 3867150 h 3952875"/>
                <a:gd name="connsiteX108" fmla="*/ 1914525 w 5102411"/>
                <a:gd name="connsiteY108" fmla="*/ 3886200 h 3952875"/>
                <a:gd name="connsiteX109" fmla="*/ 1828800 w 5102411"/>
                <a:gd name="connsiteY109" fmla="*/ 3914775 h 3952875"/>
                <a:gd name="connsiteX110" fmla="*/ 1800225 w 5102411"/>
                <a:gd name="connsiteY110" fmla="*/ 3924300 h 3952875"/>
                <a:gd name="connsiteX111" fmla="*/ 1762125 w 5102411"/>
                <a:gd name="connsiteY111" fmla="*/ 3933825 h 3952875"/>
                <a:gd name="connsiteX112" fmla="*/ 1657350 w 5102411"/>
                <a:gd name="connsiteY112" fmla="*/ 3952875 h 3952875"/>
                <a:gd name="connsiteX113" fmla="*/ 1323975 w 5102411"/>
                <a:gd name="connsiteY113" fmla="*/ 3943350 h 3952875"/>
                <a:gd name="connsiteX114" fmla="*/ 1266825 w 5102411"/>
                <a:gd name="connsiteY114" fmla="*/ 3933825 h 3952875"/>
                <a:gd name="connsiteX115" fmla="*/ 1190625 w 5102411"/>
                <a:gd name="connsiteY115" fmla="*/ 3924300 h 3952875"/>
                <a:gd name="connsiteX116" fmla="*/ 1152525 w 5102411"/>
                <a:gd name="connsiteY116" fmla="*/ 3914775 h 3952875"/>
                <a:gd name="connsiteX117" fmla="*/ 1104900 w 5102411"/>
                <a:gd name="connsiteY117" fmla="*/ 3905250 h 3952875"/>
                <a:gd name="connsiteX118" fmla="*/ 1076325 w 5102411"/>
                <a:gd name="connsiteY118" fmla="*/ 3895725 h 3952875"/>
                <a:gd name="connsiteX119" fmla="*/ 990600 w 5102411"/>
                <a:gd name="connsiteY119" fmla="*/ 3876675 h 3952875"/>
                <a:gd name="connsiteX120" fmla="*/ 933450 w 5102411"/>
                <a:gd name="connsiteY120" fmla="*/ 3848100 h 3952875"/>
                <a:gd name="connsiteX121" fmla="*/ 866775 w 5102411"/>
                <a:gd name="connsiteY121" fmla="*/ 3829050 h 3952875"/>
                <a:gd name="connsiteX122" fmla="*/ 752475 w 5102411"/>
                <a:gd name="connsiteY122" fmla="*/ 3810000 h 3952875"/>
                <a:gd name="connsiteX123" fmla="*/ 657225 w 5102411"/>
                <a:gd name="connsiteY123" fmla="*/ 3781425 h 3952875"/>
                <a:gd name="connsiteX124" fmla="*/ 628650 w 5102411"/>
                <a:gd name="connsiteY124" fmla="*/ 3762375 h 3952875"/>
                <a:gd name="connsiteX125" fmla="*/ 581025 w 5102411"/>
                <a:gd name="connsiteY125" fmla="*/ 3714750 h 3952875"/>
                <a:gd name="connsiteX126" fmla="*/ 561975 w 5102411"/>
                <a:gd name="connsiteY126" fmla="*/ 3686175 h 3952875"/>
                <a:gd name="connsiteX127" fmla="*/ 533400 w 5102411"/>
                <a:gd name="connsiteY127" fmla="*/ 3667125 h 3952875"/>
                <a:gd name="connsiteX128" fmla="*/ 466725 w 5102411"/>
                <a:gd name="connsiteY128" fmla="*/ 3590925 h 3952875"/>
                <a:gd name="connsiteX129" fmla="*/ 428625 w 5102411"/>
                <a:gd name="connsiteY129" fmla="*/ 3552825 h 3952875"/>
                <a:gd name="connsiteX130" fmla="*/ 381000 w 5102411"/>
                <a:gd name="connsiteY130" fmla="*/ 3514725 h 3952875"/>
                <a:gd name="connsiteX131" fmla="*/ 342900 w 5102411"/>
                <a:gd name="connsiteY131" fmla="*/ 3457575 h 3952875"/>
                <a:gd name="connsiteX132" fmla="*/ 276225 w 5102411"/>
                <a:gd name="connsiteY132" fmla="*/ 3400425 h 3952875"/>
                <a:gd name="connsiteX133" fmla="*/ 209550 w 5102411"/>
                <a:gd name="connsiteY133" fmla="*/ 3314700 h 3952875"/>
                <a:gd name="connsiteX134" fmla="*/ 180975 w 5102411"/>
                <a:gd name="connsiteY134" fmla="*/ 3257550 h 3952875"/>
                <a:gd name="connsiteX135" fmla="*/ 152400 w 5102411"/>
                <a:gd name="connsiteY135" fmla="*/ 3228975 h 3952875"/>
                <a:gd name="connsiteX136" fmla="*/ 114300 w 5102411"/>
                <a:gd name="connsiteY136" fmla="*/ 3171825 h 3952875"/>
                <a:gd name="connsiteX137" fmla="*/ 104775 w 5102411"/>
                <a:gd name="connsiteY137" fmla="*/ 3143250 h 3952875"/>
                <a:gd name="connsiteX138" fmla="*/ 76200 w 5102411"/>
                <a:gd name="connsiteY138" fmla="*/ 3133725 h 3952875"/>
                <a:gd name="connsiteX139" fmla="*/ 57150 w 5102411"/>
                <a:gd name="connsiteY139" fmla="*/ 3076575 h 3952875"/>
                <a:gd name="connsiteX140" fmla="*/ 47625 w 5102411"/>
                <a:gd name="connsiteY140" fmla="*/ 3048000 h 3952875"/>
                <a:gd name="connsiteX141" fmla="*/ 28575 w 5102411"/>
                <a:gd name="connsiteY141" fmla="*/ 3019425 h 3952875"/>
                <a:gd name="connsiteX142" fmla="*/ 0 w 5102411"/>
                <a:gd name="connsiteY142" fmla="*/ 2924175 h 3952875"/>
                <a:gd name="connsiteX143" fmla="*/ 9525 w 5102411"/>
                <a:gd name="connsiteY143" fmla="*/ 2247900 h 3952875"/>
                <a:gd name="connsiteX144" fmla="*/ 38100 w 5102411"/>
                <a:gd name="connsiteY144" fmla="*/ 2105025 h 3952875"/>
                <a:gd name="connsiteX145" fmla="*/ 47625 w 5102411"/>
                <a:gd name="connsiteY145" fmla="*/ 2066925 h 3952875"/>
                <a:gd name="connsiteX146" fmla="*/ 85725 w 5102411"/>
                <a:gd name="connsiteY146" fmla="*/ 1990725 h 3952875"/>
                <a:gd name="connsiteX147" fmla="*/ 95250 w 5102411"/>
                <a:gd name="connsiteY147" fmla="*/ 1962150 h 3952875"/>
                <a:gd name="connsiteX148" fmla="*/ 114300 w 5102411"/>
                <a:gd name="connsiteY148" fmla="*/ 1933575 h 3952875"/>
                <a:gd name="connsiteX149" fmla="*/ 123825 w 5102411"/>
                <a:gd name="connsiteY149" fmla="*/ 1905000 h 3952875"/>
                <a:gd name="connsiteX150" fmla="*/ 142875 w 5102411"/>
                <a:gd name="connsiteY150" fmla="*/ 1866900 h 3952875"/>
                <a:gd name="connsiteX151" fmla="*/ 152400 w 5102411"/>
                <a:gd name="connsiteY151" fmla="*/ 1838325 h 3952875"/>
                <a:gd name="connsiteX152" fmla="*/ 171450 w 5102411"/>
                <a:gd name="connsiteY152" fmla="*/ 1800225 h 3952875"/>
                <a:gd name="connsiteX153" fmla="*/ 180975 w 5102411"/>
                <a:gd name="connsiteY153" fmla="*/ 1762125 h 3952875"/>
                <a:gd name="connsiteX154" fmla="*/ 209550 w 5102411"/>
                <a:gd name="connsiteY154" fmla="*/ 1685925 h 3952875"/>
                <a:gd name="connsiteX155" fmla="*/ 219075 w 5102411"/>
                <a:gd name="connsiteY155" fmla="*/ 1647825 h 3952875"/>
                <a:gd name="connsiteX156" fmla="*/ 238125 w 5102411"/>
                <a:gd name="connsiteY156" fmla="*/ 1609725 h 3952875"/>
                <a:gd name="connsiteX157" fmla="*/ 247650 w 5102411"/>
                <a:gd name="connsiteY157" fmla="*/ 1581150 h 3952875"/>
                <a:gd name="connsiteX158" fmla="*/ 266700 w 5102411"/>
                <a:gd name="connsiteY158" fmla="*/ 1504950 h 3952875"/>
                <a:gd name="connsiteX159" fmla="*/ 285750 w 5102411"/>
                <a:gd name="connsiteY159" fmla="*/ 1476375 h 3952875"/>
                <a:gd name="connsiteX160" fmla="*/ 295275 w 5102411"/>
                <a:gd name="connsiteY160" fmla="*/ 1447800 h 3952875"/>
                <a:gd name="connsiteX161" fmla="*/ 323850 w 5102411"/>
                <a:gd name="connsiteY161" fmla="*/ 1438275 h 3952875"/>
                <a:gd name="connsiteX162" fmla="*/ 352425 w 5102411"/>
                <a:gd name="connsiteY162" fmla="*/ 1400175 h 3952875"/>
                <a:gd name="connsiteX163" fmla="*/ 409575 w 5102411"/>
                <a:gd name="connsiteY163" fmla="*/ 1362075 h 3952875"/>
                <a:gd name="connsiteX164" fmla="*/ 485775 w 5102411"/>
                <a:gd name="connsiteY164" fmla="*/ 1295400 h 3952875"/>
                <a:gd name="connsiteX165" fmla="*/ 514350 w 5102411"/>
                <a:gd name="connsiteY165" fmla="*/ 1285875 h 3952875"/>
                <a:gd name="connsiteX166" fmla="*/ 571500 w 5102411"/>
                <a:gd name="connsiteY166" fmla="*/ 1247775 h 3952875"/>
                <a:gd name="connsiteX167" fmla="*/ 600075 w 5102411"/>
                <a:gd name="connsiteY167" fmla="*/ 1238250 h 3952875"/>
                <a:gd name="connsiteX168" fmla="*/ 657225 w 5102411"/>
                <a:gd name="connsiteY168" fmla="*/ 1200150 h 3952875"/>
                <a:gd name="connsiteX169" fmla="*/ 685800 w 5102411"/>
                <a:gd name="connsiteY169" fmla="*/ 1181100 h 3952875"/>
                <a:gd name="connsiteX170" fmla="*/ 723900 w 5102411"/>
                <a:gd name="connsiteY170" fmla="*/ 1162050 h 3952875"/>
                <a:gd name="connsiteX171" fmla="*/ 800100 w 5102411"/>
                <a:gd name="connsiteY171" fmla="*/ 1143000 h 3952875"/>
                <a:gd name="connsiteX172" fmla="*/ 828675 w 5102411"/>
                <a:gd name="connsiteY172" fmla="*/ 1133475 h 3952875"/>
                <a:gd name="connsiteX173" fmla="*/ 866775 w 5102411"/>
                <a:gd name="connsiteY173" fmla="*/ 1123950 h 3952875"/>
                <a:gd name="connsiteX174" fmla="*/ 933450 w 5102411"/>
                <a:gd name="connsiteY174" fmla="*/ 1104900 h 3952875"/>
                <a:gd name="connsiteX175" fmla="*/ 1000125 w 5102411"/>
                <a:gd name="connsiteY175" fmla="*/ 1076325 h 3952875"/>
                <a:gd name="connsiteX176" fmla="*/ 1047750 w 5102411"/>
                <a:gd name="connsiteY176" fmla="*/ 1057275 h 3952875"/>
                <a:gd name="connsiteX177" fmla="*/ 1104900 w 5102411"/>
                <a:gd name="connsiteY177" fmla="*/ 1047750 h 3952875"/>
                <a:gd name="connsiteX178" fmla="*/ 1152525 w 5102411"/>
                <a:gd name="connsiteY178" fmla="*/ 1038225 h 3952875"/>
                <a:gd name="connsiteX179" fmla="*/ 1209675 w 5102411"/>
                <a:gd name="connsiteY179" fmla="*/ 1019175 h 3952875"/>
                <a:gd name="connsiteX180" fmla="*/ 1238250 w 5102411"/>
                <a:gd name="connsiteY180" fmla="*/ 1009650 h 3952875"/>
                <a:gd name="connsiteX181" fmla="*/ 1304925 w 5102411"/>
                <a:gd name="connsiteY181" fmla="*/ 981075 h 3952875"/>
                <a:gd name="connsiteX182" fmla="*/ 1352550 w 5102411"/>
                <a:gd name="connsiteY182" fmla="*/ 962025 h 3952875"/>
                <a:gd name="connsiteX183" fmla="*/ 1419225 w 5102411"/>
                <a:gd name="connsiteY183" fmla="*/ 942975 h 3952875"/>
                <a:gd name="connsiteX184" fmla="*/ 1476375 w 5102411"/>
                <a:gd name="connsiteY184" fmla="*/ 904875 h 3952875"/>
                <a:gd name="connsiteX185" fmla="*/ 1514475 w 5102411"/>
                <a:gd name="connsiteY185" fmla="*/ 847725 h 3952875"/>
                <a:gd name="connsiteX186" fmla="*/ 1533525 w 5102411"/>
                <a:gd name="connsiteY186" fmla="*/ 790575 h 3952875"/>
                <a:gd name="connsiteX187" fmla="*/ 1571625 w 5102411"/>
                <a:gd name="connsiteY187" fmla="*/ 723900 h 3952875"/>
                <a:gd name="connsiteX188" fmla="*/ 1600200 w 5102411"/>
                <a:gd name="connsiteY188" fmla="*/ 647700 h 3952875"/>
                <a:gd name="connsiteX189" fmla="*/ 1628775 w 5102411"/>
                <a:gd name="connsiteY189" fmla="*/ 571500 h 3952875"/>
                <a:gd name="connsiteX190" fmla="*/ 1638300 w 5102411"/>
                <a:gd name="connsiteY190" fmla="*/ 533400 h 3952875"/>
                <a:gd name="connsiteX191" fmla="*/ 1676400 w 5102411"/>
                <a:gd name="connsiteY191" fmla="*/ 447675 h 3952875"/>
                <a:gd name="connsiteX192" fmla="*/ 1704975 w 5102411"/>
                <a:gd name="connsiteY192" fmla="*/ 342900 h 3952875"/>
                <a:gd name="connsiteX193" fmla="*/ 1733550 w 5102411"/>
                <a:gd name="connsiteY193" fmla="*/ 314325 h 3952875"/>
                <a:gd name="connsiteX194" fmla="*/ 1771650 w 5102411"/>
                <a:gd name="connsiteY194" fmla="*/ 266700 h 3952875"/>
                <a:gd name="connsiteX195" fmla="*/ 1809750 w 5102411"/>
                <a:gd name="connsiteY195" fmla="*/ 200025 h 3952875"/>
                <a:gd name="connsiteX196" fmla="*/ 1838325 w 5102411"/>
                <a:gd name="connsiteY196" fmla="*/ 171450 h 3952875"/>
                <a:gd name="connsiteX197" fmla="*/ 1866900 w 5102411"/>
                <a:gd name="connsiteY197" fmla="*/ 161925 h 3952875"/>
                <a:gd name="connsiteX198" fmla="*/ 1895475 w 5102411"/>
                <a:gd name="connsiteY198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400550 w 5102411"/>
                <a:gd name="connsiteY34" fmla="*/ 819150 h 3952875"/>
                <a:gd name="connsiteX35" fmla="*/ 4429125 w 5102411"/>
                <a:gd name="connsiteY35" fmla="*/ 838200 h 3952875"/>
                <a:gd name="connsiteX36" fmla="*/ 4486275 w 5102411"/>
                <a:gd name="connsiteY36" fmla="*/ 923925 h 3952875"/>
                <a:gd name="connsiteX37" fmla="*/ 4505325 w 5102411"/>
                <a:gd name="connsiteY37" fmla="*/ 952500 h 3952875"/>
                <a:gd name="connsiteX38" fmla="*/ 4514850 w 5102411"/>
                <a:gd name="connsiteY38" fmla="*/ 981075 h 3952875"/>
                <a:gd name="connsiteX39" fmla="*/ 4552950 w 5102411"/>
                <a:gd name="connsiteY39" fmla="*/ 1019175 h 3952875"/>
                <a:gd name="connsiteX40" fmla="*/ 4600575 w 5102411"/>
                <a:gd name="connsiteY40" fmla="*/ 1057275 h 3952875"/>
                <a:gd name="connsiteX41" fmla="*/ 4629150 w 5102411"/>
                <a:gd name="connsiteY41" fmla="*/ 1085850 h 3952875"/>
                <a:gd name="connsiteX42" fmla="*/ 4638675 w 5102411"/>
                <a:gd name="connsiteY42" fmla="*/ 1114425 h 3952875"/>
                <a:gd name="connsiteX43" fmla="*/ 4667250 w 5102411"/>
                <a:gd name="connsiteY43" fmla="*/ 1133475 h 3952875"/>
                <a:gd name="connsiteX44" fmla="*/ 4686300 w 5102411"/>
                <a:gd name="connsiteY44" fmla="*/ 1190625 h 3952875"/>
                <a:gd name="connsiteX45" fmla="*/ 4695825 w 5102411"/>
                <a:gd name="connsiteY45" fmla="*/ 1219200 h 3952875"/>
                <a:gd name="connsiteX46" fmla="*/ 4733925 w 5102411"/>
                <a:gd name="connsiteY46" fmla="*/ 1276350 h 3952875"/>
                <a:gd name="connsiteX47" fmla="*/ 4752975 w 5102411"/>
                <a:gd name="connsiteY47" fmla="*/ 1304925 h 3952875"/>
                <a:gd name="connsiteX48" fmla="*/ 4772025 w 5102411"/>
                <a:gd name="connsiteY48" fmla="*/ 1333500 h 3952875"/>
                <a:gd name="connsiteX49" fmla="*/ 4791075 w 5102411"/>
                <a:gd name="connsiteY49" fmla="*/ 1447800 h 3952875"/>
                <a:gd name="connsiteX50" fmla="*/ 4810125 w 5102411"/>
                <a:gd name="connsiteY50" fmla="*/ 1504950 h 3952875"/>
                <a:gd name="connsiteX51" fmla="*/ 4819650 w 5102411"/>
                <a:gd name="connsiteY51" fmla="*/ 1533525 h 3952875"/>
                <a:gd name="connsiteX52" fmla="*/ 4829175 w 5102411"/>
                <a:gd name="connsiteY52" fmla="*/ 1571625 h 3952875"/>
                <a:gd name="connsiteX53" fmla="*/ 4848225 w 5102411"/>
                <a:gd name="connsiteY53" fmla="*/ 1628775 h 3952875"/>
                <a:gd name="connsiteX54" fmla="*/ 4857750 w 5102411"/>
                <a:gd name="connsiteY54" fmla="*/ 1666875 h 3952875"/>
                <a:gd name="connsiteX55" fmla="*/ 4867275 w 5102411"/>
                <a:gd name="connsiteY55" fmla="*/ 1714500 h 3952875"/>
                <a:gd name="connsiteX56" fmla="*/ 4905375 w 5102411"/>
                <a:gd name="connsiteY56" fmla="*/ 1781175 h 3952875"/>
                <a:gd name="connsiteX57" fmla="*/ 4933950 w 5102411"/>
                <a:gd name="connsiteY57" fmla="*/ 1809750 h 3952875"/>
                <a:gd name="connsiteX58" fmla="*/ 4953000 w 5102411"/>
                <a:gd name="connsiteY58" fmla="*/ 1847850 h 3952875"/>
                <a:gd name="connsiteX59" fmla="*/ 4981575 w 5102411"/>
                <a:gd name="connsiteY59" fmla="*/ 1885950 h 3952875"/>
                <a:gd name="connsiteX60" fmla="*/ 5000625 w 5102411"/>
                <a:gd name="connsiteY60" fmla="*/ 1914525 h 3952875"/>
                <a:gd name="connsiteX61" fmla="*/ 5048250 w 5102411"/>
                <a:gd name="connsiteY61" fmla="*/ 1981200 h 3952875"/>
                <a:gd name="connsiteX62" fmla="*/ 5076825 w 5102411"/>
                <a:gd name="connsiteY62" fmla="*/ 2047875 h 3952875"/>
                <a:gd name="connsiteX63" fmla="*/ 5086350 w 5102411"/>
                <a:gd name="connsiteY63" fmla="*/ 2085975 h 3952875"/>
                <a:gd name="connsiteX64" fmla="*/ 5086350 w 5102411"/>
                <a:gd name="connsiteY64" fmla="*/ 2400300 h 3952875"/>
                <a:gd name="connsiteX65" fmla="*/ 5076825 w 5102411"/>
                <a:gd name="connsiteY65" fmla="*/ 2428875 h 3952875"/>
                <a:gd name="connsiteX66" fmla="*/ 5067300 w 5102411"/>
                <a:gd name="connsiteY66" fmla="*/ 2466975 h 3952875"/>
                <a:gd name="connsiteX67" fmla="*/ 5076825 w 5102411"/>
                <a:gd name="connsiteY67" fmla="*/ 2676525 h 3952875"/>
                <a:gd name="connsiteX68" fmla="*/ 5086350 w 5102411"/>
                <a:gd name="connsiteY68" fmla="*/ 2714625 h 3952875"/>
                <a:gd name="connsiteX69" fmla="*/ 5057775 w 5102411"/>
                <a:gd name="connsiteY69" fmla="*/ 2800350 h 3952875"/>
                <a:gd name="connsiteX70" fmla="*/ 5048250 w 5102411"/>
                <a:gd name="connsiteY70" fmla="*/ 2838450 h 3952875"/>
                <a:gd name="connsiteX71" fmla="*/ 4953000 w 5102411"/>
                <a:gd name="connsiteY71" fmla="*/ 2876550 h 3952875"/>
                <a:gd name="connsiteX72" fmla="*/ 4895850 w 5102411"/>
                <a:gd name="connsiteY72" fmla="*/ 2914650 h 3952875"/>
                <a:gd name="connsiteX73" fmla="*/ 4867275 w 5102411"/>
                <a:gd name="connsiteY73" fmla="*/ 2933700 h 3952875"/>
                <a:gd name="connsiteX74" fmla="*/ 4772025 w 5102411"/>
                <a:gd name="connsiteY74" fmla="*/ 3019425 h 3952875"/>
                <a:gd name="connsiteX75" fmla="*/ 4705350 w 5102411"/>
                <a:gd name="connsiteY75" fmla="*/ 3067050 h 3952875"/>
                <a:gd name="connsiteX76" fmla="*/ 4610100 w 5102411"/>
                <a:gd name="connsiteY76" fmla="*/ 3086100 h 3952875"/>
                <a:gd name="connsiteX77" fmla="*/ 4476750 w 5102411"/>
                <a:gd name="connsiteY77" fmla="*/ 3105150 h 3952875"/>
                <a:gd name="connsiteX78" fmla="*/ 4448175 w 5102411"/>
                <a:gd name="connsiteY78" fmla="*/ 3114675 h 3952875"/>
                <a:gd name="connsiteX79" fmla="*/ 4314825 w 5102411"/>
                <a:gd name="connsiteY79" fmla="*/ 3133725 h 3952875"/>
                <a:gd name="connsiteX80" fmla="*/ 4210050 w 5102411"/>
                <a:gd name="connsiteY80" fmla="*/ 3162300 h 3952875"/>
                <a:gd name="connsiteX81" fmla="*/ 4133850 w 5102411"/>
                <a:gd name="connsiteY81" fmla="*/ 3190875 h 3952875"/>
                <a:gd name="connsiteX82" fmla="*/ 4105275 w 5102411"/>
                <a:gd name="connsiteY82" fmla="*/ 3200400 h 3952875"/>
                <a:gd name="connsiteX83" fmla="*/ 3905250 w 5102411"/>
                <a:gd name="connsiteY83" fmla="*/ 3209925 h 3952875"/>
                <a:gd name="connsiteX84" fmla="*/ 3781425 w 5102411"/>
                <a:gd name="connsiteY84" fmla="*/ 3219450 h 3952875"/>
                <a:gd name="connsiteX85" fmla="*/ 3705225 w 5102411"/>
                <a:gd name="connsiteY85" fmla="*/ 3228975 h 3952875"/>
                <a:gd name="connsiteX86" fmla="*/ 3409950 w 5102411"/>
                <a:gd name="connsiteY86" fmla="*/ 3238500 h 3952875"/>
                <a:gd name="connsiteX87" fmla="*/ 3324225 w 5102411"/>
                <a:gd name="connsiteY87" fmla="*/ 3248025 h 3952875"/>
                <a:gd name="connsiteX88" fmla="*/ 3295650 w 5102411"/>
                <a:gd name="connsiteY88" fmla="*/ 3267075 h 3952875"/>
                <a:gd name="connsiteX89" fmla="*/ 3248025 w 5102411"/>
                <a:gd name="connsiteY89" fmla="*/ 3276600 h 3952875"/>
                <a:gd name="connsiteX90" fmla="*/ 3190875 w 5102411"/>
                <a:gd name="connsiteY90" fmla="*/ 3305175 h 3952875"/>
                <a:gd name="connsiteX91" fmla="*/ 3143250 w 5102411"/>
                <a:gd name="connsiteY91" fmla="*/ 3352800 h 3952875"/>
                <a:gd name="connsiteX92" fmla="*/ 3095625 w 5102411"/>
                <a:gd name="connsiteY92" fmla="*/ 3400425 h 3952875"/>
                <a:gd name="connsiteX93" fmla="*/ 3057525 w 5102411"/>
                <a:gd name="connsiteY93" fmla="*/ 3457575 h 3952875"/>
                <a:gd name="connsiteX94" fmla="*/ 3048000 w 5102411"/>
                <a:gd name="connsiteY94" fmla="*/ 3486150 h 3952875"/>
                <a:gd name="connsiteX95" fmla="*/ 3009900 w 5102411"/>
                <a:gd name="connsiteY95" fmla="*/ 3524250 h 3952875"/>
                <a:gd name="connsiteX96" fmla="*/ 2971800 w 5102411"/>
                <a:gd name="connsiteY96" fmla="*/ 3581400 h 3952875"/>
                <a:gd name="connsiteX97" fmla="*/ 2895600 w 5102411"/>
                <a:gd name="connsiteY97" fmla="*/ 3667125 h 3952875"/>
                <a:gd name="connsiteX98" fmla="*/ 2819400 w 5102411"/>
                <a:gd name="connsiteY98" fmla="*/ 3686175 h 3952875"/>
                <a:gd name="connsiteX99" fmla="*/ 2790825 w 5102411"/>
                <a:gd name="connsiteY99" fmla="*/ 3695700 h 3952875"/>
                <a:gd name="connsiteX100" fmla="*/ 2733675 w 5102411"/>
                <a:gd name="connsiteY100" fmla="*/ 3733800 h 3952875"/>
                <a:gd name="connsiteX101" fmla="*/ 2371725 w 5102411"/>
                <a:gd name="connsiteY101" fmla="*/ 3762375 h 3952875"/>
                <a:gd name="connsiteX102" fmla="*/ 2295525 w 5102411"/>
                <a:gd name="connsiteY102" fmla="*/ 3790950 h 3952875"/>
                <a:gd name="connsiteX103" fmla="*/ 2257425 w 5102411"/>
                <a:gd name="connsiteY103" fmla="*/ 3800475 h 3952875"/>
                <a:gd name="connsiteX104" fmla="*/ 2152650 w 5102411"/>
                <a:gd name="connsiteY104" fmla="*/ 3819525 h 3952875"/>
                <a:gd name="connsiteX105" fmla="*/ 2105025 w 5102411"/>
                <a:gd name="connsiteY105" fmla="*/ 3838575 h 3952875"/>
                <a:gd name="connsiteX106" fmla="*/ 1971675 w 5102411"/>
                <a:gd name="connsiteY106" fmla="*/ 3867150 h 3952875"/>
                <a:gd name="connsiteX107" fmla="*/ 1914525 w 5102411"/>
                <a:gd name="connsiteY107" fmla="*/ 3886200 h 3952875"/>
                <a:gd name="connsiteX108" fmla="*/ 1828800 w 5102411"/>
                <a:gd name="connsiteY108" fmla="*/ 3914775 h 3952875"/>
                <a:gd name="connsiteX109" fmla="*/ 1800225 w 5102411"/>
                <a:gd name="connsiteY109" fmla="*/ 3924300 h 3952875"/>
                <a:gd name="connsiteX110" fmla="*/ 1762125 w 5102411"/>
                <a:gd name="connsiteY110" fmla="*/ 3933825 h 3952875"/>
                <a:gd name="connsiteX111" fmla="*/ 1657350 w 5102411"/>
                <a:gd name="connsiteY111" fmla="*/ 3952875 h 3952875"/>
                <a:gd name="connsiteX112" fmla="*/ 1323975 w 5102411"/>
                <a:gd name="connsiteY112" fmla="*/ 3943350 h 3952875"/>
                <a:gd name="connsiteX113" fmla="*/ 1266825 w 5102411"/>
                <a:gd name="connsiteY113" fmla="*/ 3933825 h 3952875"/>
                <a:gd name="connsiteX114" fmla="*/ 1190625 w 5102411"/>
                <a:gd name="connsiteY114" fmla="*/ 3924300 h 3952875"/>
                <a:gd name="connsiteX115" fmla="*/ 1152525 w 5102411"/>
                <a:gd name="connsiteY115" fmla="*/ 3914775 h 3952875"/>
                <a:gd name="connsiteX116" fmla="*/ 1104900 w 5102411"/>
                <a:gd name="connsiteY116" fmla="*/ 3905250 h 3952875"/>
                <a:gd name="connsiteX117" fmla="*/ 1076325 w 5102411"/>
                <a:gd name="connsiteY117" fmla="*/ 3895725 h 3952875"/>
                <a:gd name="connsiteX118" fmla="*/ 990600 w 5102411"/>
                <a:gd name="connsiteY118" fmla="*/ 3876675 h 3952875"/>
                <a:gd name="connsiteX119" fmla="*/ 933450 w 5102411"/>
                <a:gd name="connsiteY119" fmla="*/ 3848100 h 3952875"/>
                <a:gd name="connsiteX120" fmla="*/ 866775 w 5102411"/>
                <a:gd name="connsiteY120" fmla="*/ 3829050 h 3952875"/>
                <a:gd name="connsiteX121" fmla="*/ 752475 w 5102411"/>
                <a:gd name="connsiteY121" fmla="*/ 3810000 h 3952875"/>
                <a:gd name="connsiteX122" fmla="*/ 657225 w 5102411"/>
                <a:gd name="connsiteY122" fmla="*/ 3781425 h 3952875"/>
                <a:gd name="connsiteX123" fmla="*/ 628650 w 5102411"/>
                <a:gd name="connsiteY123" fmla="*/ 3762375 h 3952875"/>
                <a:gd name="connsiteX124" fmla="*/ 581025 w 5102411"/>
                <a:gd name="connsiteY124" fmla="*/ 3714750 h 3952875"/>
                <a:gd name="connsiteX125" fmla="*/ 561975 w 5102411"/>
                <a:gd name="connsiteY125" fmla="*/ 3686175 h 3952875"/>
                <a:gd name="connsiteX126" fmla="*/ 533400 w 5102411"/>
                <a:gd name="connsiteY126" fmla="*/ 3667125 h 3952875"/>
                <a:gd name="connsiteX127" fmla="*/ 466725 w 5102411"/>
                <a:gd name="connsiteY127" fmla="*/ 3590925 h 3952875"/>
                <a:gd name="connsiteX128" fmla="*/ 428625 w 5102411"/>
                <a:gd name="connsiteY128" fmla="*/ 3552825 h 3952875"/>
                <a:gd name="connsiteX129" fmla="*/ 381000 w 5102411"/>
                <a:gd name="connsiteY129" fmla="*/ 3514725 h 3952875"/>
                <a:gd name="connsiteX130" fmla="*/ 342900 w 5102411"/>
                <a:gd name="connsiteY130" fmla="*/ 3457575 h 3952875"/>
                <a:gd name="connsiteX131" fmla="*/ 276225 w 5102411"/>
                <a:gd name="connsiteY131" fmla="*/ 3400425 h 3952875"/>
                <a:gd name="connsiteX132" fmla="*/ 209550 w 5102411"/>
                <a:gd name="connsiteY132" fmla="*/ 3314700 h 3952875"/>
                <a:gd name="connsiteX133" fmla="*/ 180975 w 5102411"/>
                <a:gd name="connsiteY133" fmla="*/ 3257550 h 3952875"/>
                <a:gd name="connsiteX134" fmla="*/ 152400 w 5102411"/>
                <a:gd name="connsiteY134" fmla="*/ 3228975 h 3952875"/>
                <a:gd name="connsiteX135" fmla="*/ 114300 w 5102411"/>
                <a:gd name="connsiteY135" fmla="*/ 3171825 h 3952875"/>
                <a:gd name="connsiteX136" fmla="*/ 104775 w 5102411"/>
                <a:gd name="connsiteY136" fmla="*/ 3143250 h 3952875"/>
                <a:gd name="connsiteX137" fmla="*/ 76200 w 5102411"/>
                <a:gd name="connsiteY137" fmla="*/ 3133725 h 3952875"/>
                <a:gd name="connsiteX138" fmla="*/ 57150 w 5102411"/>
                <a:gd name="connsiteY138" fmla="*/ 3076575 h 3952875"/>
                <a:gd name="connsiteX139" fmla="*/ 47625 w 5102411"/>
                <a:gd name="connsiteY139" fmla="*/ 3048000 h 3952875"/>
                <a:gd name="connsiteX140" fmla="*/ 28575 w 5102411"/>
                <a:gd name="connsiteY140" fmla="*/ 3019425 h 3952875"/>
                <a:gd name="connsiteX141" fmla="*/ 0 w 5102411"/>
                <a:gd name="connsiteY141" fmla="*/ 2924175 h 3952875"/>
                <a:gd name="connsiteX142" fmla="*/ 9525 w 5102411"/>
                <a:gd name="connsiteY142" fmla="*/ 2247900 h 3952875"/>
                <a:gd name="connsiteX143" fmla="*/ 38100 w 5102411"/>
                <a:gd name="connsiteY143" fmla="*/ 2105025 h 3952875"/>
                <a:gd name="connsiteX144" fmla="*/ 47625 w 5102411"/>
                <a:gd name="connsiteY144" fmla="*/ 2066925 h 3952875"/>
                <a:gd name="connsiteX145" fmla="*/ 85725 w 5102411"/>
                <a:gd name="connsiteY145" fmla="*/ 1990725 h 3952875"/>
                <a:gd name="connsiteX146" fmla="*/ 95250 w 5102411"/>
                <a:gd name="connsiteY146" fmla="*/ 1962150 h 3952875"/>
                <a:gd name="connsiteX147" fmla="*/ 114300 w 5102411"/>
                <a:gd name="connsiteY147" fmla="*/ 1933575 h 3952875"/>
                <a:gd name="connsiteX148" fmla="*/ 123825 w 5102411"/>
                <a:gd name="connsiteY148" fmla="*/ 1905000 h 3952875"/>
                <a:gd name="connsiteX149" fmla="*/ 142875 w 5102411"/>
                <a:gd name="connsiteY149" fmla="*/ 1866900 h 3952875"/>
                <a:gd name="connsiteX150" fmla="*/ 152400 w 5102411"/>
                <a:gd name="connsiteY150" fmla="*/ 1838325 h 3952875"/>
                <a:gd name="connsiteX151" fmla="*/ 171450 w 5102411"/>
                <a:gd name="connsiteY151" fmla="*/ 1800225 h 3952875"/>
                <a:gd name="connsiteX152" fmla="*/ 180975 w 5102411"/>
                <a:gd name="connsiteY152" fmla="*/ 1762125 h 3952875"/>
                <a:gd name="connsiteX153" fmla="*/ 209550 w 5102411"/>
                <a:gd name="connsiteY153" fmla="*/ 1685925 h 3952875"/>
                <a:gd name="connsiteX154" fmla="*/ 219075 w 5102411"/>
                <a:gd name="connsiteY154" fmla="*/ 1647825 h 3952875"/>
                <a:gd name="connsiteX155" fmla="*/ 238125 w 5102411"/>
                <a:gd name="connsiteY155" fmla="*/ 1609725 h 3952875"/>
                <a:gd name="connsiteX156" fmla="*/ 247650 w 5102411"/>
                <a:gd name="connsiteY156" fmla="*/ 1581150 h 3952875"/>
                <a:gd name="connsiteX157" fmla="*/ 266700 w 5102411"/>
                <a:gd name="connsiteY157" fmla="*/ 1504950 h 3952875"/>
                <a:gd name="connsiteX158" fmla="*/ 285750 w 5102411"/>
                <a:gd name="connsiteY158" fmla="*/ 1476375 h 3952875"/>
                <a:gd name="connsiteX159" fmla="*/ 295275 w 5102411"/>
                <a:gd name="connsiteY159" fmla="*/ 1447800 h 3952875"/>
                <a:gd name="connsiteX160" fmla="*/ 323850 w 5102411"/>
                <a:gd name="connsiteY160" fmla="*/ 1438275 h 3952875"/>
                <a:gd name="connsiteX161" fmla="*/ 352425 w 5102411"/>
                <a:gd name="connsiteY161" fmla="*/ 1400175 h 3952875"/>
                <a:gd name="connsiteX162" fmla="*/ 409575 w 5102411"/>
                <a:gd name="connsiteY162" fmla="*/ 1362075 h 3952875"/>
                <a:gd name="connsiteX163" fmla="*/ 485775 w 5102411"/>
                <a:gd name="connsiteY163" fmla="*/ 1295400 h 3952875"/>
                <a:gd name="connsiteX164" fmla="*/ 514350 w 5102411"/>
                <a:gd name="connsiteY164" fmla="*/ 1285875 h 3952875"/>
                <a:gd name="connsiteX165" fmla="*/ 571500 w 5102411"/>
                <a:gd name="connsiteY165" fmla="*/ 1247775 h 3952875"/>
                <a:gd name="connsiteX166" fmla="*/ 600075 w 5102411"/>
                <a:gd name="connsiteY166" fmla="*/ 1238250 h 3952875"/>
                <a:gd name="connsiteX167" fmla="*/ 657225 w 5102411"/>
                <a:gd name="connsiteY167" fmla="*/ 1200150 h 3952875"/>
                <a:gd name="connsiteX168" fmla="*/ 685800 w 5102411"/>
                <a:gd name="connsiteY168" fmla="*/ 1181100 h 3952875"/>
                <a:gd name="connsiteX169" fmla="*/ 723900 w 5102411"/>
                <a:gd name="connsiteY169" fmla="*/ 1162050 h 3952875"/>
                <a:gd name="connsiteX170" fmla="*/ 800100 w 5102411"/>
                <a:gd name="connsiteY170" fmla="*/ 1143000 h 3952875"/>
                <a:gd name="connsiteX171" fmla="*/ 828675 w 5102411"/>
                <a:gd name="connsiteY171" fmla="*/ 1133475 h 3952875"/>
                <a:gd name="connsiteX172" fmla="*/ 866775 w 5102411"/>
                <a:gd name="connsiteY172" fmla="*/ 1123950 h 3952875"/>
                <a:gd name="connsiteX173" fmla="*/ 933450 w 5102411"/>
                <a:gd name="connsiteY173" fmla="*/ 1104900 h 3952875"/>
                <a:gd name="connsiteX174" fmla="*/ 1000125 w 5102411"/>
                <a:gd name="connsiteY174" fmla="*/ 1076325 h 3952875"/>
                <a:gd name="connsiteX175" fmla="*/ 1047750 w 5102411"/>
                <a:gd name="connsiteY175" fmla="*/ 1057275 h 3952875"/>
                <a:gd name="connsiteX176" fmla="*/ 1104900 w 5102411"/>
                <a:gd name="connsiteY176" fmla="*/ 1047750 h 3952875"/>
                <a:gd name="connsiteX177" fmla="*/ 1152525 w 5102411"/>
                <a:gd name="connsiteY177" fmla="*/ 1038225 h 3952875"/>
                <a:gd name="connsiteX178" fmla="*/ 1209675 w 5102411"/>
                <a:gd name="connsiteY178" fmla="*/ 1019175 h 3952875"/>
                <a:gd name="connsiteX179" fmla="*/ 1238250 w 5102411"/>
                <a:gd name="connsiteY179" fmla="*/ 1009650 h 3952875"/>
                <a:gd name="connsiteX180" fmla="*/ 1304925 w 5102411"/>
                <a:gd name="connsiteY180" fmla="*/ 981075 h 3952875"/>
                <a:gd name="connsiteX181" fmla="*/ 1352550 w 5102411"/>
                <a:gd name="connsiteY181" fmla="*/ 962025 h 3952875"/>
                <a:gd name="connsiteX182" fmla="*/ 1419225 w 5102411"/>
                <a:gd name="connsiteY182" fmla="*/ 942975 h 3952875"/>
                <a:gd name="connsiteX183" fmla="*/ 1476375 w 5102411"/>
                <a:gd name="connsiteY183" fmla="*/ 904875 h 3952875"/>
                <a:gd name="connsiteX184" fmla="*/ 1514475 w 5102411"/>
                <a:gd name="connsiteY184" fmla="*/ 847725 h 3952875"/>
                <a:gd name="connsiteX185" fmla="*/ 1533525 w 5102411"/>
                <a:gd name="connsiteY185" fmla="*/ 790575 h 3952875"/>
                <a:gd name="connsiteX186" fmla="*/ 1571625 w 5102411"/>
                <a:gd name="connsiteY186" fmla="*/ 723900 h 3952875"/>
                <a:gd name="connsiteX187" fmla="*/ 1600200 w 5102411"/>
                <a:gd name="connsiteY187" fmla="*/ 647700 h 3952875"/>
                <a:gd name="connsiteX188" fmla="*/ 1628775 w 5102411"/>
                <a:gd name="connsiteY188" fmla="*/ 571500 h 3952875"/>
                <a:gd name="connsiteX189" fmla="*/ 1638300 w 5102411"/>
                <a:gd name="connsiteY189" fmla="*/ 533400 h 3952875"/>
                <a:gd name="connsiteX190" fmla="*/ 1676400 w 5102411"/>
                <a:gd name="connsiteY190" fmla="*/ 447675 h 3952875"/>
                <a:gd name="connsiteX191" fmla="*/ 1704975 w 5102411"/>
                <a:gd name="connsiteY191" fmla="*/ 342900 h 3952875"/>
                <a:gd name="connsiteX192" fmla="*/ 1733550 w 5102411"/>
                <a:gd name="connsiteY192" fmla="*/ 314325 h 3952875"/>
                <a:gd name="connsiteX193" fmla="*/ 1771650 w 5102411"/>
                <a:gd name="connsiteY193" fmla="*/ 266700 h 3952875"/>
                <a:gd name="connsiteX194" fmla="*/ 1809750 w 5102411"/>
                <a:gd name="connsiteY194" fmla="*/ 200025 h 3952875"/>
                <a:gd name="connsiteX195" fmla="*/ 1838325 w 5102411"/>
                <a:gd name="connsiteY195" fmla="*/ 171450 h 3952875"/>
                <a:gd name="connsiteX196" fmla="*/ 1866900 w 5102411"/>
                <a:gd name="connsiteY196" fmla="*/ 161925 h 3952875"/>
                <a:gd name="connsiteX197" fmla="*/ 1895475 w 5102411"/>
                <a:gd name="connsiteY197" fmla="*/ 133350 h 3952875"/>
                <a:gd name="connsiteX0" fmla="*/ 1901968 w 5108904"/>
                <a:gd name="connsiteY0" fmla="*/ 133350 h 3952875"/>
                <a:gd name="connsiteX1" fmla="*/ 1930543 w 5108904"/>
                <a:gd name="connsiteY1" fmla="*/ 104775 h 3952875"/>
                <a:gd name="connsiteX2" fmla="*/ 1959118 w 5108904"/>
                <a:gd name="connsiteY2" fmla="*/ 95250 h 3952875"/>
                <a:gd name="connsiteX3" fmla="*/ 1987693 w 5108904"/>
                <a:gd name="connsiteY3" fmla="*/ 76200 h 3952875"/>
                <a:gd name="connsiteX4" fmla="*/ 2101993 w 5108904"/>
                <a:gd name="connsiteY4" fmla="*/ 47625 h 3952875"/>
                <a:gd name="connsiteX5" fmla="*/ 2130568 w 5108904"/>
                <a:gd name="connsiteY5" fmla="*/ 38100 h 3952875"/>
                <a:gd name="connsiteX6" fmla="*/ 2168668 w 5108904"/>
                <a:gd name="connsiteY6" fmla="*/ 28575 h 3952875"/>
                <a:gd name="connsiteX7" fmla="*/ 2197243 w 5108904"/>
                <a:gd name="connsiteY7" fmla="*/ 19050 h 3952875"/>
                <a:gd name="connsiteX8" fmla="*/ 2311543 w 5108904"/>
                <a:gd name="connsiteY8" fmla="*/ 9525 h 3952875"/>
                <a:gd name="connsiteX9" fmla="*/ 2749693 w 5108904"/>
                <a:gd name="connsiteY9" fmla="*/ 0 h 3952875"/>
                <a:gd name="connsiteX10" fmla="*/ 2873518 w 5108904"/>
                <a:gd name="connsiteY10" fmla="*/ 9525 h 3952875"/>
                <a:gd name="connsiteX11" fmla="*/ 3006868 w 5108904"/>
                <a:gd name="connsiteY11" fmla="*/ 28575 h 3952875"/>
                <a:gd name="connsiteX12" fmla="*/ 3197368 w 5108904"/>
                <a:gd name="connsiteY12" fmla="*/ 38100 h 3952875"/>
                <a:gd name="connsiteX13" fmla="*/ 3254518 w 5108904"/>
                <a:gd name="connsiteY13" fmla="*/ 57150 h 3952875"/>
                <a:gd name="connsiteX14" fmla="*/ 3302143 w 5108904"/>
                <a:gd name="connsiteY14" fmla="*/ 66675 h 3952875"/>
                <a:gd name="connsiteX15" fmla="*/ 3387868 w 5108904"/>
                <a:gd name="connsiteY15" fmla="*/ 114300 h 3952875"/>
                <a:gd name="connsiteX16" fmla="*/ 3416443 w 5108904"/>
                <a:gd name="connsiteY16" fmla="*/ 123825 h 3952875"/>
                <a:gd name="connsiteX17" fmla="*/ 3445018 w 5108904"/>
                <a:gd name="connsiteY17" fmla="*/ 142875 h 3952875"/>
                <a:gd name="connsiteX18" fmla="*/ 3511693 w 5108904"/>
                <a:gd name="connsiteY18" fmla="*/ 219075 h 3952875"/>
                <a:gd name="connsiteX19" fmla="*/ 3549793 w 5108904"/>
                <a:gd name="connsiteY19" fmla="*/ 228600 h 3952875"/>
                <a:gd name="connsiteX20" fmla="*/ 3578368 w 5108904"/>
                <a:gd name="connsiteY20" fmla="*/ 247650 h 3952875"/>
                <a:gd name="connsiteX21" fmla="*/ 3702193 w 5108904"/>
                <a:gd name="connsiteY21" fmla="*/ 266700 h 3952875"/>
                <a:gd name="connsiteX22" fmla="*/ 3759343 w 5108904"/>
                <a:gd name="connsiteY22" fmla="*/ 276225 h 3952875"/>
                <a:gd name="connsiteX23" fmla="*/ 3806968 w 5108904"/>
                <a:gd name="connsiteY23" fmla="*/ 285750 h 3952875"/>
                <a:gd name="connsiteX24" fmla="*/ 3892693 w 5108904"/>
                <a:gd name="connsiteY24" fmla="*/ 295275 h 3952875"/>
                <a:gd name="connsiteX25" fmla="*/ 3949843 w 5108904"/>
                <a:gd name="connsiteY25" fmla="*/ 333375 h 3952875"/>
                <a:gd name="connsiteX26" fmla="*/ 3978418 w 5108904"/>
                <a:gd name="connsiteY26" fmla="*/ 352425 h 3952875"/>
                <a:gd name="connsiteX27" fmla="*/ 4006993 w 5108904"/>
                <a:gd name="connsiteY27" fmla="*/ 381000 h 3952875"/>
                <a:gd name="connsiteX28" fmla="*/ 4035568 w 5108904"/>
                <a:gd name="connsiteY28" fmla="*/ 419100 h 3952875"/>
                <a:gd name="connsiteX29" fmla="*/ 4073668 w 5108904"/>
                <a:gd name="connsiteY29" fmla="*/ 438150 h 3952875"/>
                <a:gd name="connsiteX30" fmla="*/ 4168918 w 5108904"/>
                <a:gd name="connsiteY30" fmla="*/ 485775 h 3952875"/>
                <a:gd name="connsiteX31" fmla="*/ 4235593 w 5108904"/>
                <a:gd name="connsiteY31" fmla="*/ 533400 h 3952875"/>
                <a:gd name="connsiteX32" fmla="*/ 4292743 w 5108904"/>
                <a:gd name="connsiteY32" fmla="*/ 571500 h 3952875"/>
                <a:gd name="connsiteX33" fmla="*/ 4311793 w 5108904"/>
                <a:gd name="connsiteY33" fmla="*/ 657225 h 3952875"/>
                <a:gd name="connsiteX34" fmla="*/ 4407043 w 5108904"/>
                <a:gd name="connsiteY34" fmla="*/ 819150 h 3952875"/>
                <a:gd name="connsiteX35" fmla="*/ 4435618 w 5108904"/>
                <a:gd name="connsiteY35" fmla="*/ 838200 h 3952875"/>
                <a:gd name="connsiteX36" fmla="*/ 4492768 w 5108904"/>
                <a:gd name="connsiteY36" fmla="*/ 923925 h 3952875"/>
                <a:gd name="connsiteX37" fmla="*/ 4511818 w 5108904"/>
                <a:gd name="connsiteY37" fmla="*/ 952500 h 3952875"/>
                <a:gd name="connsiteX38" fmla="*/ 4521343 w 5108904"/>
                <a:gd name="connsiteY38" fmla="*/ 981075 h 3952875"/>
                <a:gd name="connsiteX39" fmla="*/ 4559443 w 5108904"/>
                <a:gd name="connsiteY39" fmla="*/ 1019175 h 3952875"/>
                <a:gd name="connsiteX40" fmla="*/ 4607068 w 5108904"/>
                <a:gd name="connsiteY40" fmla="*/ 1057275 h 3952875"/>
                <a:gd name="connsiteX41" fmla="*/ 4635643 w 5108904"/>
                <a:gd name="connsiteY41" fmla="*/ 1085850 h 3952875"/>
                <a:gd name="connsiteX42" fmla="*/ 4645168 w 5108904"/>
                <a:gd name="connsiteY42" fmla="*/ 1114425 h 3952875"/>
                <a:gd name="connsiteX43" fmla="*/ 4673743 w 5108904"/>
                <a:gd name="connsiteY43" fmla="*/ 1133475 h 3952875"/>
                <a:gd name="connsiteX44" fmla="*/ 4692793 w 5108904"/>
                <a:gd name="connsiteY44" fmla="*/ 1190625 h 3952875"/>
                <a:gd name="connsiteX45" fmla="*/ 4702318 w 5108904"/>
                <a:gd name="connsiteY45" fmla="*/ 1219200 h 3952875"/>
                <a:gd name="connsiteX46" fmla="*/ 4740418 w 5108904"/>
                <a:gd name="connsiteY46" fmla="*/ 1276350 h 3952875"/>
                <a:gd name="connsiteX47" fmla="*/ 4759468 w 5108904"/>
                <a:gd name="connsiteY47" fmla="*/ 1304925 h 3952875"/>
                <a:gd name="connsiteX48" fmla="*/ 4778518 w 5108904"/>
                <a:gd name="connsiteY48" fmla="*/ 1333500 h 3952875"/>
                <a:gd name="connsiteX49" fmla="*/ 4797568 w 5108904"/>
                <a:gd name="connsiteY49" fmla="*/ 1447800 h 3952875"/>
                <a:gd name="connsiteX50" fmla="*/ 4816618 w 5108904"/>
                <a:gd name="connsiteY50" fmla="*/ 1504950 h 3952875"/>
                <a:gd name="connsiteX51" fmla="*/ 4826143 w 5108904"/>
                <a:gd name="connsiteY51" fmla="*/ 1533525 h 3952875"/>
                <a:gd name="connsiteX52" fmla="*/ 4835668 w 5108904"/>
                <a:gd name="connsiteY52" fmla="*/ 1571625 h 3952875"/>
                <a:gd name="connsiteX53" fmla="*/ 4854718 w 5108904"/>
                <a:gd name="connsiteY53" fmla="*/ 1628775 h 3952875"/>
                <a:gd name="connsiteX54" fmla="*/ 4864243 w 5108904"/>
                <a:gd name="connsiteY54" fmla="*/ 1666875 h 3952875"/>
                <a:gd name="connsiteX55" fmla="*/ 4873768 w 5108904"/>
                <a:gd name="connsiteY55" fmla="*/ 1714500 h 3952875"/>
                <a:gd name="connsiteX56" fmla="*/ 4911868 w 5108904"/>
                <a:gd name="connsiteY56" fmla="*/ 1781175 h 3952875"/>
                <a:gd name="connsiteX57" fmla="*/ 4940443 w 5108904"/>
                <a:gd name="connsiteY57" fmla="*/ 1809750 h 3952875"/>
                <a:gd name="connsiteX58" fmla="*/ 4959493 w 5108904"/>
                <a:gd name="connsiteY58" fmla="*/ 1847850 h 3952875"/>
                <a:gd name="connsiteX59" fmla="*/ 4988068 w 5108904"/>
                <a:gd name="connsiteY59" fmla="*/ 1885950 h 3952875"/>
                <a:gd name="connsiteX60" fmla="*/ 5007118 w 5108904"/>
                <a:gd name="connsiteY60" fmla="*/ 1914525 h 3952875"/>
                <a:gd name="connsiteX61" fmla="*/ 5054743 w 5108904"/>
                <a:gd name="connsiteY61" fmla="*/ 1981200 h 3952875"/>
                <a:gd name="connsiteX62" fmla="*/ 5083318 w 5108904"/>
                <a:gd name="connsiteY62" fmla="*/ 2047875 h 3952875"/>
                <a:gd name="connsiteX63" fmla="*/ 5092843 w 5108904"/>
                <a:gd name="connsiteY63" fmla="*/ 2085975 h 3952875"/>
                <a:gd name="connsiteX64" fmla="*/ 5092843 w 5108904"/>
                <a:gd name="connsiteY64" fmla="*/ 2400300 h 3952875"/>
                <a:gd name="connsiteX65" fmla="*/ 5083318 w 5108904"/>
                <a:gd name="connsiteY65" fmla="*/ 2428875 h 3952875"/>
                <a:gd name="connsiteX66" fmla="*/ 5073793 w 5108904"/>
                <a:gd name="connsiteY66" fmla="*/ 2466975 h 3952875"/>
                <a:gd name="connsiteX67" fmla="*/ 5083318 w 5108904"/>
                <a:gd name="connsiteY67" fmla="*/ 2676525 h 3952875"/>
                <a:gd name="connsiteX68" fmla="*/ 5092843 w 5108904"/>
                <a:gd name="connsiteY68" fmla="*/ 2714625 h 3952875"/>
                <a:gd name="connsiteX69" fmla="*/ 5064268 w 5108904"/>
                <a:gd name="connsiteY69" fmla="*/ 2800350 h 3952875"/>
                <a:gd name="connsiteX70" fmla="*/ 5054743 w 5108904"/>
                <a:gd name="connsiteY70" fmla="*/ 2838450 h 3952875"/>
                <a:gd name="connsiteX71" fmla="*/ 4959493 w 5108904"/>
                <a:gd name="connsiteY71" fmla="*/ 2876550 h 3952875"/>
                <a:gd name="connsiteX72" fmla="*/ 4902343 w 5108904"/>
                <a:gd name="connsiteY72" fmla="*/ 2914650 h 3952875"/>
                <a:gd name="connsiteX73" fmla="*/ 4873768 w 5108904"/>
                <a:gd name="connsiteY73" fmla="*/ 2933700 h 3952875"/>
                <a:gd name="connsiteX74" fmla="*/ 4778518 w 5108904"/>
                <a:gd name="connsiteY74" fmla="*/ 3019425 h 3952875"/>
                <a:gd name="connsiteX75" fmla="*/ 4711843 w 5108904"/>
                <a:gd name="connsiteY75" fmla="*/ 3067050 h 3952875"/>
                <a:gd name="connsiteX76" fmla="*/ 4616593 w 5108904"/>
                <a:gd name="connsiteY76" fmla="*/ 3086100 h 3952875"/>
                <a:gd name="connsiteX77" fmla="*/ 4483243 w 5108904"/>
                <a:gd name="connsiteY77" fmla="*/ 3105150 h 3952875"/>
                <a:gd name="connsiteX78" fmla="*/ 4454668 w 5108904"/>
                <a:gd name="connsiteY78" fmla="*/ 3114675 h 3952875"/>
                <a:gd name="connsiteX79" fmla="*/ 4321318 w 5108904"/>
                <a:gd name="connsiteY79" fmla="*/ 3133725 h 3952875"/>
                <a:gd name="connsiteX80" fmla="*/ 4216543 w 5108904"/>
                <a:gd name="connsiteY80" fmla="*/ 3162300 h 3952875"/>
                <a:gd name="connsiteX81" fmla="*/ 4140343 w 5108904"/>
                <a:gd name="connsiteY81" fmla="*/ 3190875 h 3952875"/>
                <a:gd name="connsiteX82" fmla="*/ 4111768 w 5108904"/>
                <a:gd name="connsiteY82" fmla="*/ 3200400 h 3952875"/>
                <a:gd name="connsiteX83" fmla="*/ 3911743 w 5108904"/>
                <a:gd name="connsiteY83" fmla="*/ 3209925 h 3952875"/>
                <a:gd name="connsiteX84" fmla="*/ 3787918 w 5108904"/>
                <a:gd name="connsiteY84" fmla="*/ 3219450 h 3952875"/>
                <a:gd name="connsiteX85" fmla="*/ 3711718 w 5108904"/>
                <a:gd name="connsiteY85" fmla="*/ 3228975 h 3952875"/>
                <a:gd name="connsiteX86" fmla="*/ 3416443 w 5108904"/>
                <a:gd name="connsiteY86" fmla="*/ 3238500 h 3952875"/>
                <a:gd name="connsiteX87" fmla="*/ 3330718 w 5108904"/>
                <a:gd name="connsiteY87" fmla="*/ 3248025 h 3952875"/>
                <a:gd name="connsiteX88" fmla="*/ 3302143 w 5108904"/>
                <a:gd name="connsiteY88" fmla="*/ 3267075 h 3952875"/>
                <a:gd name="connsiteX89" fmla="*/ 3254518 w 5108904"/>
                <a:gd name="connsiteY89" fmla="*/ 3276600 h 3952875"/>
                <a:gd name="connsiteX90" fmla="*/ 3197368 w 5108904"/>
                <a:gd name="connsiteY90" fmla="*/ 3305175 h 3952875"/>
                <a:gd name="connsiteX91" fmla="*/ 3149743 w 5108904"/>
                <a:gd name="connsiteY91" fmla="*/ 3352800 h 3952875"/>
                <a:gd name="connsiteX92" fmla="*/ 3102118 w 5108904"/>
                <a:gd name="connsiteY92" fmla="*/ 3400425 h 3952875"/>
                <a:gd name="connsiteX93" fmla="*/ 3064018 w 5108904"/>
                <a:gd name="connsiteY93" fmla="*/ 3457575 h 3952875"/>
                <a:gd name="connsiteX94" fmla="*/ 3054493 w 5108904"/>
                <a:gd name="connsiteY94" fmla="*/ 3486150 h 3952875"/>
                <a:gd name="connsiteX95" fmla="*/ 3016393 w 5108904"/>
                <a:gd name="connsiteY95" fmla="*/ 3524250 h 3952875"/>
                <a:gd name="connsiteX96" fmla="*/ 2978293 w 5108904"/>
                <a:gd name="connsiteY96" fmla="*/ 3581400 h 3952875"/>
                <a:gd name="connsiteX97" fmla="*/ 2902093 w 5108904"/>
                <a:gd name="connsiteY97" fmla="*/ 3667125 h 3952875"/>
                <a:gd name="connsiteX98" fmla="*/ 2825893 w 5108904"/>
                <a:gd name="connsiteY98" fmla="*/ 3686175 h 3952875"/>
                <a:gd name="connsiteX99" fmla="*/ 2797318 w 5108904"/>
                <a:gd name="connsiteY99" fmla="*/ 3695700 h 3952875"/>
                <a:gd name="connsiteX100" fmla="*/ 2740168 w 5108904"/>
                <a:gd name="connsiteY100" fmla="*/ 3733800 h 3952875"/>
                <a:gd name="connsiteX101" fmla="*/ 2378218 w 5108904"/>
                <a:gd name="connsiteY101" fmla="*/ 3762375 h 3952875"/>
                <a:gd name="connsiteX102" fmla="*/ 2302018 w 5108904"/>
                <a:gd name="connsiteY102" fmla="*/ 3790950 h 3952875"/>
                <a:gd name="connsiteX103" fmla="*/ 2263918 w 5108904"/>
                <a:gd name="connsiteY103" fmla="*/ 3800475 h 3952875"/>
                <a:gd name="connsiteX104" fmla="*/ 2159143 w 5108904"/>
                <a:gd name="connsiteY104" fmla="*/ 3819525 h 3952875"/>
                <a:gd name="connsiteX105" fmla="*/ 2111518 w 5108904"/>
                <a:gd name="connsiteY105" fmla="*/ 3838575 h 3952875"/>
                <a:gd name="connsiteX106" fmla="*/ 1978168 w 5108904"/>
                <a:gd name="connsiteY106" fmla="*/ 3867150 h 3952875"/>
                <a:gd name="connsiteX107" fmla="*/ 1921018 w 5108904"/>
                <a:gd name="connsiteY107" fmla="*/ 3886200 h 3952875"/>
                <a:gd name="connsiteX108" fmla="*/ 1835293 w 5108904"/>
                <a:gd name="connsiteY108" fmla="*/ 3914775 h 3952875"/>
                <a:gd name="connsiteX109" fmla="*/ 1806718 w 5108904"/>
                <a:gd name="connsiteY109" fmla="*/ 3924300 h 3952875"/>
                <a:gd name="connsiteX110" fmla="*/ 1768618 w 5108904"/>
                <a:gd name="connsiteY110" fmla="*/ 3933825 h 3952875"/>
                <a:gd name="connsiteX111" fmla="*/ 1663843 w 5108904"/>
                <a:gd name="connsiteY111" fmla="*/ 3952875 h 3952875"/>
                <a:gd name="connsiteX112" fmla="*/ 1330468 w 5108904"/>
                <a:gd name="connsiteY112" fmla="*/ 3943350 h 3952875"/>
                <a:gd name="connsiteX113" fmla="*/ 1273318 w 5108904"/>
                <a:gd name="connsiteY113" fmla="*/ 3933825 h 3952875"/>
                <a:gd name="connsiteX114" fmla="*/ 1197118 w 5108904"/>
                <a:gd name="connsiteY114" fmla="*/ 3924300 h 3952875"/>
                <a:gd name="connsiteX115" fmla="*/ 1159018 w 5108904"/>
                <a:gd name="connsiteY115" fmla="*/ 3914775 h 3952875"/>
                <a:gd name="connsiteX116" fmla="*/ 1111393 w 5108904"/>
                <a:gd name="connsiteY116" fmla="*/ 3905250 h 3952875"/>
                <a:gd name="connsiteX117" fmla="*/ 1082818 w 5108904"/>
                <a:gd name="connsiteY117" fmla="*/ 3895725 h 3952875"/>
                <a:gd name="connsiteX118" fmla="*/ 997093 w 5108904"/>
                <a:gd name="connsiteY118" fmla="*/ 3876675 h 3952875"/>
                <a:gd name="connsiteX119" fmla="*/ 939943 w 5108904"/>
                <a:gd name="connsiteY119" fmla="*/ 3848100 h 3952875"/>
                <a:gd name="connsiteX120" fmla="*/ 873268 w 5108904"/>
                <a:gd name="connsiteY120" fmla="*/ 3829050 h 3952875"/>
                <a:gd name="connsiteX121" fmla="*/ 758968 w 5108904"/>
                <a:gd name="connsiteY121" fmla="*/ 3810000 h 3952875"/>
                <a:gd name="connsiteX122" fmla="*/ 663718 w 5108904"/>
                <a:gd name="connsiteY122" fmla="*/ 3781425 h 3952875"/>
                <a:gd name="connsiteX123" fmla="*/ 635143 w 5108904"/>
                <a:gd name="connsiteY123" fmla="*/ 3762375 h 3952875"/>
                <a:gd name="connsiteX124" fmla="*/ 587518 w 5108904"/>
                <a:gd name="connsiteY124" fmla="*/ 3714750 h 3952875"/>
                <a:gd name="connsiteX125" fmla="*/ 568468 w 5108904"/>
                <a:gd name="connsiteY125" fmla="*/ 3686175 h 3952875"/>
                <a:gd name="connsiteX126" fmla="*/ 539893 w 5108904"/>
                <a:gd name="connsiteY126" fmla="*/ 3667125 h 3952875"/>
                <a:gd name="connsiteX127" fmla="*/ 473218 w 5108904"/>
                <a:gd name="connsiteY127" fmla="*/ 3590925 h 3952875"/>
                <a:gd name="connsiteX128" fmla="*/ 435118 w 5108904"/>
                <a:gd name="connsiteY128" fmla="*/ 3552825 h 3952875"/>
                <a:gd name="connsiteX129" fmla="*/ 387493 w 5108904"/>
                <a:gd name="connsiteY129" fmla="*/ 3514725 h 3952875"/>
                <a:gd name="connsiteX130" fmla="*/ 349393 w 5108904"/>
                <a:gd name="connsiteY130" fmla="*/ 3457575 h 3952875"/>
                <a:gd name="connsiteX131" fmla="*/ 282718 w 5108904"/>
                <a:gd name="connsiteY131" fmla="*/ 3400425 h 3952875"/>
                <a:gd name="connsiteX132" fmla="*/ 216043 w 5108904"/>
                <a:gd name="connsiteY132" fmla="*/ 3314700 h 3952875"/>
                <a:gd name="connsiteX133" fmla="*/ 187468 w 5108904"/>
                <a:gd name="connsiteY133" fmla="*/ 3257550 h 3952875"/>
                <a:gd name="connsiteX134" fmla="*/ 158893 w 5108904"/>
                <a:gd name="connsiteY134" fmla="*/ 3228975 h 3952875"/>
                <a:gd name="connsiteX135" fmla="*/ 120793 w 5108904"/>
                <a:gd name="connsiteY135" fmla="*/ 3171825 h 3952875"/>
                <a:gd name="connsiteX136" fmla="*/ 111268 w 5108904"/>
                <a:gd name="connsiteY136" fmla="*/ 3143250 h 3952875"/>
                <a:gd name="connsiteX137" fmla="*/ 82693 w 5108904"/>
                <a:gd name="connsiteY137" fmla="*/ 3133725 h 3952875"/>
                <a:gd name="connsiteX138" fmla="*/ 63643 w 5108904"/>
                <a:gd name="connsiteY138" fmla="*/ 3076575 h 3952875"/>
                <a:gd name="connsiteX139" fmla="*/ 54118 w 5108904"/>
                <a:gd name="connsiteY139" fmla="*/ 3048000 h 3952875"/>
                <a:gd name="connsiteX140" fmla="*/ 35068 w 5108904"/>
                <a:gd name="connsiteY140" fmla="*/ 3019425 h 3952875"/>
                <a:gd name="connsiteX141" fmla="*/ 6493 w 5108904"/>
                <a:gd name="connsiteY141" fmla="*/ 2924175 h 3952875"/>
                <a:gd name="connsiteX142" fmla="*/ 1587 w 5108904"/>
                <a:gd name="connsiteY142" fmla="*/ 2548145 h 3952875"/>
                <a:gd name="connsiteX143" fmla="*/ 16018 w 5108904"/>
                <a:gd name="connsiteY143" fmla="*/ 2247900 h 3952875"/>
                <a:gd name="connsiteX144" fmla="*/ 44593 w 5108904"/>
                <a:gd name="connsiteY144" fmla="*/ 2105025 h 3952875"/>
                <a:gd name="connsiteX145" fmla="*/ 54118 w 5108904"/>
                <a:gd name="connsiteY145" fmla="*/ 2066925 h 3952875"/>
                <a:gd name="connsiteX146" fmla="*/ 92218 w 5108904"/>
                <a:gd name="connsiteY146" fmla="*/ 1990725 h 3952875"/>
                <a:gd name="connsiteX147" fmla="*/ 101743 w 5108904"/>
                <a:gd name="connsiteY147" fmla="*/ 1962150 h 3952875"/>
                <a:gd name="connsiteX148" fmla="*/ 120793 w 5108904"/>
                <a:gd name="connsiteY148" fmla="*/ 1933575 h 3952875"/>
                <a:gd name="connsiteX149" fmla="*/ 130318 w 5108904"/>
                <a:gd name="connsiteY149" fmla="*/ 1905000 h 3952875"/>
                <a:gd name="connsiteX150" fmla="*/ 149368 w 5108904"/>
                <a:gd name="connsiteY150" fmla="*/ 1866900 h 3952875"/>
                <a:gd name="connsiteX151" fmla="*/ 158893 w 5108904"/>
                <a:gd name="connsiteY151" fmla="*/ 1838325 h 3952875"/>
                <a:gd name="connsiteX152" fmla="*/ 177943 w 5108904"/>
                <a:gd name="connsiteY152" fmla="*/ 1800225 h 3952875"/>
                <a:gd name="connsiteX153" fmla="*/ 187468 w 5108904"/>
                <a:gd name="connsiteY153" fmla="*/ 1762125 h 3952875"/>
                <a:gd name="connsiteX154" fmla="*/ 216043 w 5108904"/>
                <a:gd name="connsiteY154" fmla="*/ 1685925 h 3952875"/>
                <a:gd name="connsiteX155" fmla="*/ 225568 w 5108904"/>
                <a:gd name="connsiteY155" fmla="*/ 1647825 h 3952875"/>
                <a:gd name="connsiteX156" fmla="*/ 244618 w 5108904"/>
                <a:gd name="connsiteY156" fmla="*/ 1609725 h 3952875"/>
                <a:gd name="connsiteX157" fmla="*/ 254143 w 5108904"/>
                <a:gd name="connsiteY157" fmla="*/ 1581150 h 3952875"/>
                <a:gd name="connsiteX158" fmla="*/ 273193 w 5108904"/>
                <a:gd name="connsiteY158" fmla="*/ 1504950 h 3952875"/>
                <a:gd name="connsiteX159" fmla="*/ 292243 w 5108904"/>
                <a:gd name="connsiteY159" fmla="*/ 1476375 h 3952875"/>
                <a:gd name="connsiteX160" fmla="*/ 301768 w 5108904"/>
                <a:gd name="connsiteY160" fmla="*/ 1447800 h 3952875"/>
                <a:gd name="connsiteX161" fmla="*/ 330343 w 5108904"/>
                <a:gd name="connsiteY161" fmla="*/ 1438275 h 3952875"/>
                <a:gd name="connsiteX162" fmla="*/ 358918 w 5108904"/>
                <a:gd name="connsiteY162" fmla="*/ 1400175 h 3952875"/>
                <a:gd name="connsiteX163" fmla="*/ 416068 w 5108904"/>
                <a:gd name="connsiteY163" fmla="*/ 1362075 h 3952875"/>
                <a:gd name="connsiteX164" fmla="*/ 492268 w 5108904"/>
                <a:gd name="connsiteY164" fmla="*/ 1295400 h 3952875"/>
                <a:gd name="connsiteX165" fmla="*/ 520843 w 5108904"/>
                <a:gd name="connsiteY165" fmla="*/ 1285875 h 3952875"/>
                <a:gd name="connsiteX166" fmla="*/ 577993 w 5108904"/>
                <a:gd name="connsiteY166" fmla="*/ 1247775 h 3952875"/>
                <a:gd name="connsiteX167" fmla="*/ 606568 w 5108904"/>
                <a:gd name="connsiteY167" fmla="*/ 1238250 h 3952875"/>
                <a:gd name="connsiteX168" fmla="*/ 663718 w 5108904"/>
                <a:gd name="connsiteY168" fmla="*/ 1200150 h 3952875"/>
                <a:gd name="connsiteX169" fmla="*/ 692293 w 5108904"/>
                <a:gd name="connsiteY169" fmla="*/ 1181100 h 3952875"/>
                <a:gd name="connsiteX170" fmla="*/ 730393 w 5108904"/>
                <a:gd name="connsiteY170" fmla="*/ 1162050 h 3952875"/>
                <a:gd name="connsiteX171" fmla="*/ 806593 w 5108904"/>
                <a:gd name="connsiteY171" fmla="*/ 1143000 h 3952875"/>
                <a:gd name="connsiteX172" fmla="*/ 835168 w 5108904"/>
                <a:gd name="connsiteY172" fmla="*/ 1133475 h 3952875"/>
                <a:gd name="connsiteX173" fmla="*/ 873268 w 5108904"/>
                <a:gd name="connsiteY173" fmla="*/ 1123950 h 3952875"/>
                <a:gd name="connsiteX174" fmla="*/ 939943 w 5108904"/>
                <a:gd name="connsiteY174" fmla="*/ 1104900 h 3952875"/>
                <a:gd name="connsiteX175" fmla="*/ 1006618 w 5108904"/>
                <a:gd name="connsiteY175" fmla="*/ 1076325 h 3952875"/>
                <a:gd name="connsiteX176" fmla="*/ 1054243 w 5108904"/>
                <a:gd name="connsiteY176" fmla="*/ 1057275 h 3952875"/>
                <a:gd name="connsiteX177" fmla="*/ 1111393 w 5108904"/>
                <a:gd name="connsiteY177" fmla="*/ 1047750 h 3952875"/>
                <a:gd name="connsiteX178" fmla="*/ 1159018 w 5108904"/>
                <a:gd name="connsiteY178" fmla="*/ 1038225 h 3952875"/>
                <a:gd name="connsiteX179" fmla="*/ 1216168 w 5108904"/>
                <a:gd name="connsiteY179" fmla="*/ 1019175 h 3952875"/>
                <a:gd name="connsiteX180" fmla="*/ 1244743 w 5108904"/>
                <a:gd name="connsiteY180" fmla="*/ 1009650 h 3952875"/>
                <a:gd name="connsiteX181" fmla="*/ 1311418 w 5108904"/>
                <a:gd name="connsiteY181" fmla="*/ 981075 h 3952875"/>
                <a:gd name="connsiteX182" fmla="*/ 1359043 w 5108904"/>
                <a:gd name="connsiteY182" fmla="*/ 962025 h 3952875"/>
                <a:gd name="connsiteX183" fmla="*/ 1425718 w 5108904"/>
                <a:gd name="connsiteY183" fmla="*/ 942975 h 3952875"/>
                <a:gd name="connsiteX184" fmla="*/ 1482868 w 5108904"/>
                <a:gd name="connsiteY184" fmla="*/ 904875 h 3952875"/>
                <a:gd name="connsiteX185" fmla="*/ 1520968 w 5108904"/>
                <a:gd name="connsiteY185" fmla="*/ 847725 h 3952875"/>
                <a:gd name="connsiteX186" fmla="*/ 1540018 w 5108904"/>
                <a:gd name="connsiteY186" fmla="*/ 790575 h 3952875"/>
                <a:gd name="connsiteX187" fmla="*/ 1578118 w 5108904"/>
                <a:gd name="connsiteY187" fmla="*/ 723900 h 3952875"/>
                <a:gd name="connsiteX188" fmla="*/ 1606693 w 5108904"/>
                <a:gd name="connsiteY188" fmla="*/ 647700 h 3952875"/>
                <a:gd name="connsiteX189" fmla="*/ 1635268 w 5108904"/>
                <a:gd name="connsiteY189" fmla="*/ 571500 h 3952875"/>
                <a:gd name="connsiteX190" fmla="*/ 1644793 w 5108904"/>
                <a:gd name="connsiteY190" fmla="*/ 533400 h 3952875"/>
                <a:gd name="connsiteX191" fmla="*/ 1682893 w 5108904"/>
                <a:gd name="connsiteY191" fmla="*/ 447675 h 3952875"/>
                <a:gd name="connsiteX192" fmla="*/ 1711468 w 5108904"/>
                <a:gd name="connsiteY192" fmla="*/ 342900 h 3952875"/>
                <a:gd name="connsiteX193" fmla="*/ 1740043 w 5108904"/>
                <a:gd name="connsiteY193" fmla="*/ 314325 h 3952875"/>
                <a:gd name="connsiteX194" fmla="*/ 1778143 w 5108904"/>
                <a:gd name="connsiteY194" fmla="*/ 266700 h 3952875"/>
                <a:gd name="connsiteX195" fmla="*/ 1816243 w 5108904"/>
                <a:gd name="connsiteY195" fmla="*/ 200025 h 3952875"/>
                <a:gd name="connsiteX196" fmla="*/ 1844818 w 5108904"/>
                <a:gd name="connsiteY196" fmla="*/ 171450 h 3952875"/>
                <a:gd name="connsiteX197" fmla="*/ 1873393 w 5108904"/>
                <a:gd name="connsiteY197" fmla="*/ 161925 h 3952875"/>
                <a:gd name="connsiteX198" fmla="*/ 1901968 w 5108904"/>
                <a:gd name="connsiteY198" fmla="*/ 133350 h 3952875"/>
                <a:gd name="connsiteX0" fmla="*/ 1951029 w 5157965"/>
                <a:gd name="connsiteY0" fmla="*/ 133350 h 3952875"/>
                <a:gd name="connsiteX1" fmla="*/ 1979604 w 5157965"/>
                <a:gd name="connsiteY1" fmla="*/ 104775 h 3952875"/>
                <a:gd name="connsiteX2" fmla="*/ 2008179 w 5157965"/>
                <a:gd name="connsiteY2" fmla="*/ 95250 h 3952875"/>
                <a:gd name="connsiteX3" fmla="*/ 2036754 w 5157965"/>
                <a:gd name="connsiteY3" fmla="*/ 76200 h 3952875"/>
                <a:gd name="connsiteX4" fmla="*/ 2151054 w 5157965"/>
                <a:gd name="connsiteY4" fmla="*/ 47625 h 3952875"/>
                <a:gd name="connsiteX5" fmla="*/ 2179629 w 5157965"/>
                <a:gd name="connsiteY5" fmla="*/ 38100 h 3952875"/>
                <a:gd name="connsiteX6" fmla="*/ 2217729 w 5157965"/>
                <a:gd name="connsiteY6" fmla="*/ 28575 h 3952875"/>
                <a:gd name="connsiteX7" fmla="*/ 2246304 w 5157965"/>
                <a:gd name="connsiteY7" fmla="*/ 19050 h 3952875"/>
                <a:gd name="connsiteX8" fmla="*/ 2360604 w 5157965"/>
                <a:gd name="connsiteY8" fmla="*/ 9525 h 3952875"/>
                <a:gd name="connsiteX9" fmla="*/ 2798754 w 5157965"/>
                <a:gd name="connsiteY9" fmla="*/ 0 h 3952875"/>
                <a:gd name="connsiteX10" fmla="*/ 2922579 w 5157965"/>
                <a:gd name="connsiteY10" fmla="*/ 9525 h 3952875"/>
                <a:gd name="connsiteX11" fmla="*/ 3055929 w 5157965"/>
                <a:gd name="connsiteY11" fmla="*/ 28575 h 3952875"/>
                <a:gd name="connsiteX12" fmla="*/ 3246429 w 5157965"/>
                <a:gd name="connsiteY12" fmla="*/ 38100 h 3952875"/>
                <a:gd name="connsiteX13" fmla="*/ 3303579 w 5157965"/>
                <a:gd name="connsiteY13" fmla="*/ 57150 h 3952875"/>
                <a:gd name="connsiteX14" fmla="*/ 3351204 w 5157965"/>
                <a:gd name="connsiteY14" fmla="*/ 66675 h 3952875"/>
                <a:gd name="connsiteX15" fmla="*/ 3436929 w 5157965"/>
                <a:gd name="connsiteY15" fmla="*/ 114300 h 3952875"/>
                <a:gd name="connsiteX16" fmla="*/ 3465504 w 5157965"/>
                <a:gd name="connsiteY16" fmla="*/ 123825 h 3952875"/>
                <a:gd name="connsiteX17" fmla="*/ 3494079 w 5157965"/>
                <a:gd name="connsiteY17" fmla="*/ 142875 h 3952875"/>
                <a:gd name="connsiteX18" fmla="*/ 3560754 w 5157965"/>
                <a:gd name="connsiteY18" fmla="*/ 219075 h 3952875"/>
                <a:gd name="connsiteX19" fmla="*/ 3598854 w 5157965"/>
                <a:gd name="connsiteY19" fmla="*/ 228600 h 3952875"/>
                <a:gd name="connsiteX20" fmla="*/ 3627429 w 5157965"/>
                <a:gd name="connsiteY20" fmla="*/ 247650 h 3952875"/>
                <a:gd name="connsiteX21" fmla="*/ 3751254 w 5157965"/>
                <a:gd name="connsiteY21" fmla="*/ 266700 h 3952875"/>
                <a:gd name="connsiteX22" fmla="*/ 3808404 w 5157965"/>
                <a:gd name="connsiteY22" fmla="*/ 276225 h 3952875"/>
                <a:gd name="connsiteX23" fmla="*/ 3856029 w 5157965"/>
                <a:gd name="connsiteY23" fmla="*/ 285750 h 3952875"/>
                <a:gd name="connsiteX24" fmla="*/ 3941754 w 5157965"/>
                <a:gd name="connsiteY24" fmla="*/ 295275 h 3952875"/>
                <a:gd name="connsiteX25" fmla="*/ 3998904 w 5157965"/>
                <a:gd name="connsiteY25" fmla="*/ 333375 h 3952875"/>
                <a:gd name="connsiteX26" fmla="*/ 4027479 w 5157965"/>
                <a:gd name="connsiteY26" fmla="*/ 352425 h 3952875"/>
                <a:gd name="connsiteX27" fmla="*/ 4056054 w 5157965"/>
                <a:gd name="connsiteY27" fmla="*/ 381000 h 3952875"/>
                <a:gd name="connsiteX28" fmla="*/ 4084629 w 5157965"/>
                <a:gd name="connsiteY28" fmla="*/ 419100 h 3952875"/>
                <a:gd name="connsiteX29" fmla="*/ 4122729 w 5157965"/>
                <a:gd name="connsiteY29" fmla="*/ 438150 h 3952875"/>
                <a:gd name="connsiteX30" fmla="*/ 4217979 w 5157965"/>
                <a:gd name="connsiteY30" fmla="*/ 485775 h 3952875"/>
                <a:gd name="connsiteX31" fmla="*/ 4284654 w 5157965"/>
                <a:gd name="connsiteY31" fmla="*/ 533400 h 3952875"/>
                <a:gd name="connsiteX32" fmla="*/ 4341804 w 5157965"/>
                <a:gd name="connsiteY32" fmla="*/ 571500 h 3952875"/>
                <a:gd name="connsiteX33" fmla="*/ 4360854 w 5157965"/>
                <a:gd name="connsiteY33" fmla="*/ 657225 h 3952875"/>
                <a:gd name="connsiteX34" fmla="*/ 4456104 w 5157965"/>
                <a:gd name="connsiteY34" fmla="*/ 819150 h 3952875"/>
                <a:gd name="connsiteX35" fmla="*/ 4484679 w 5157965"/>
                <a:gd name="connsiteY35" fmla="*/ 838200 h 3952875"/>
                <a:gd name="connsiteX36" fmla="*/ 4541829 w 5157965"/>
                <a:gd name="connsiteY36" fmla="*/ 923925 h 3952875"/>
                <a:gd name="connsiteX37" fmla="*/ 4560879 w 5157965"/>
                <a:gd name="connsiteY37" fmla="*/ 952500 h 3952875"/>
                <a:gd name="connsiteX38" fmla="*/ 4570404 w 5157965"/>
                <a:gd name="connsiteY38" fmla="*/ 981075 h 3952875"/>
                <a:gd name="connsiteX39" fmla="*/ 4608504 w 5157965"/>
                <a:gd name="connsiteY39" fmla="*/ 1019175 h 3952875"/>
                <a:gd name="connsiteX40" fmla="*/ 4656129 w 5157965"/>
                <a:gd name="connsiteY40" fmla="*/ 1057275 h 3952875"/>
                <a:gd name="connsiteX41" fmla="*/ 4684704 w 5157965"/>
                <a:gd name="connsiteY41" fmla="*/ 1085850 h 3952875"/>
                <a:gd name="connsiteX42" fmla="*/ 4694229 w 5157965"/>
                <a:gd name="connsiteY42" fmla="*/ 1114425 h 3952875"/>
                <a:gd name="connsiteX43" fmla="*/ 4722804 w 5157965"/>
                <a:gd name="connsiteY43" fmla="*/ 1133475 h 3952875"/>
                <a:gd name="connsiteX44" fmla="*/ 4741854 w 5157965"/>
                <a:gd name="connsiteY44" fmla="*/ 1190625 h 3952875"/>
                <a:gd name="connsiteX45" fmla="*/ 4751379 w 5157965"/>
                <a:gd name="connsiteY45" fmla="*/ 1219200 h 3952875"/>
                <a:gd name="connsiteX46" fmla="*/ 4789479 w 5157965"/>
                <a:gd name="connsiteY46" fmla="*/ 1276350 h 3952875"/>
                <a:gd name="connsiteX47" fmla="*/ 4808529 w 5157965"/>
                <a:gd name="connsiteY47" fmla="*/ 1304925 h 3952875"/>
                <a:gd name="connsiteX48" fmla="*/ 4827579 w 5157965"/>
                <a:gd name="connsiteY48" fmla="*/ 1333500 h 3952875"/>
                <a:gd name="connsiteX49" fmla="*/ 4846629 w 5157965"/>
                <a:gd name="connsiteY49" fmla="*/ 1447800 h 3952875"/>
                <a:gd name="connsiteX50" fmla="*/ 4865679 w 5157965"/>
                <a:gd name="connsiteY50" fmla="*/ 1504950 h 3952875"/>
                <a:gd name="connsiteX51" fmla="*/ 4875204 w 5157965"/>
                <a:gd name="connsiteY51" fmla="*/ 1533525 h 3952875"/>
                <a:gd name="connsiteX52" fmla="*/ 4884729 w 5157965"/>
                <a:gd name="connsiteY52" fmla="*/ 1571625 h 3952875"/>
                <a:gd name="connsiteX53" fmla="*/ 4903779 w 5157965"/>
                <a:gd name="connsiteY53" fmla="*/ 1628775 h 3952875"/>
                <a:gd name="connsiteX54" fmla="*/ 4913304 w 5157965"/>
                <a:gd name="connsiteY54" fmla="*/ 1666875 h 3952875"/>
                <a:gd name="connsiteX55" fmla="*/ 4922829 w 5157965"/>
                <a:gd name="connsiteY55" fmla="*/ 1714500 h 3952875"/>
                <a:gd name="connsiteX56" fmla="*/ 4960929 w 5157965"/>
                <a:gd name="connsiteY56" fmla="*/ 1781175 h 3952875"/>
                <a:gd name="connsiteX57" fmla="*/ 4989504 w 5157965"/>
                <a:gd name="connsiteY57" fmla="*/ 1809750 h 3952875"/>
                <a:gd name="connsiteX58" fmla="*/ 5008554 w 5157965"/>
                <a:gd name="connsiteY58" fmla="*/ 1847850 h 3952875"/>
                <a:gd name="connsiteX59" fmla="*/ 5037129 w 5157965"/>
                <a:gd name="connsiteY59" fmla="*/ 1885950 h 3952875"/>
                <a:gd name="connsiteX60" fmla="*/ 5056179 w 5157965"/>
                <a:gd name="connsiteY60" fmla="*/ 1914525 h 3952875"/>
                <a:gd name="connsiteX61" fmla="*/ 5103804 w 5157965"/>
                <a:gd name="connsiteY61" fmla="*/ 1981200 h 3952875"/>
                <a:gd name="connsiteX62" fmla="*/ 5132379 w 5157965"/>
                <a:gd name="connsiteY62" fmla="*/ 2047875 h 3952875"/>
                <a:gd name="connsiteX63" fmla="*/ 5141904 w 5157965"/>
                <a:gd name="connsiteY63" fmla="*/ 2085975 h 3952875"/>
                <a:gd name="connsiteX64" fmla="*/ 5141904 w 5157965"/>
                <a:gd name="connsiteY64" fmla="*/ 2400300 h 3952875"/>
                <a:gd name="connsiteX65" fmla="*/ 5132379 w 5157965"/>
                <a:gd name="connsiteY65" fmla="*/ 2428875 h 3952875"/>
                <a:gd name="connsiteX66" fmla="*/ 5122854 w 5157965"/>
                <a:gd name="connsiteY66" fmla="*/ 2466975 h 3952875"/>
                <a:gd name="connsiteX67" fmla="*/ 5132379 w 5157965"/>
                <a:gd name="connsiteY67" fmla="*/ 2676525 h 3952875"/>
                <a:gd name="connsiteX68" fmla="*/ 5141904 w 5157965"/>
                <a:gd name="connsiteY68" fmla="*/ 2714625 h 3952875"/>
                <a:gd name="connsiteX69" fmla="*/ 5113329 w 5157965"/>
                <a:gd name="connsiteY69" fmla="*/ 2800350 h 3952875"/>
                <a:gd name="connsiteX70" fmla="*/ 5103804 w 5157965"/>
                <a:gd name="connsiteY70" fmla="*/ 2838450 h 3952875"/>
                <a:gd name="connsiteX71" fmla="*/ 5008554 w 5157965"/>
                <a:gd name="connsiteY71" fmla="*/ 2876550 h 3952875"/>
                <a:gd name="connsiteX72" fmla="*/ 4951404 w 5157965"/>
                <a:gd name="connsiteY72" fmla="*/ 2914650 h 3952875"/>
                <a:gd name="connsiteX73" fmla="*/ 4922829 w 5157965"/>
                <a:gd name="connsiteY73" fmla="*/ 2933700 h 3952875"/>
                <a:gd name="connsiteX74" fmla="*/ 4827579 w 5157965"/>
                <a:gd name="connsiteY74" fmla="*/ 3019425 h 3952875"/>
                <a:gd name="connsiteX75" fmla="*/ 4760904 w 5157965"/>
                <a:gd name="connsiteY75" fmla="*/ 3067050 h 3952875"/>
                <a:gd name="connsiteX76" fmla="*/ 4665654 w 5157965"/>
                <a:gd name="connsiteY76" fmla="*/ 3086100 h 3952875"/>
                <a:gd name="connsiteX77" fmla="*/ 4532304 w 5157965"/>
                <a:gd name="connsiteY77" fmla="*/ 3105150 h 3952875"/>
                <a:gd name="connsiteX78" fmla="*/ 4503729 w 5157965"/>
                <a:gd name="connsiteY78" fmla="*/ 3114675 h 3952875"/>
                <a:gd name="connsiteX79" fmla="*/ 4370379 w 5157965"/>
                <a:gd name="connsiteY79" fmla="*/ 3133725 h 3952875"/>
                <a:gd name="connsiteX80" fmla="*/ 4265604 w 5157965"/>
                <a:gd name="connsiteY80" fmla="*/ 3162300 h 3952875"/>
                <a:gd name="connsiteX81" fmla="*/ 4189404 w 5157965"/>
                <a:gd name="connsiteY81" fmla="*/ 3190875 h 3952875"/>
                <a:gd name="connsiteX82" fmla="*/ 4160829 w 5157965"/>
                <a:gd name="connsiteY82" fmla="*/ 3200400 h 3952875"/>
                <a:gd name="connsiteX83" fmla="*/ 3960804 w 5157965"/>
                <a:gd name="connsiteY83" fmla="*/ 3209925 h 3952875"/>
                <a:gd name="connsiteX84" fmla="*/ 3836979 w 5157965"/>
                <a:gd name="connsiteY84" fmla="*/ 3219450 h 3952875"/>
                <a:gd name="connsiteX85" fmla="*/ 3760779 w 5157965"/>
                <a:gd name="connsiteY85" fmla="*/ 3228975 h 3952875"/>
                <a:gd name="connsiteX86" fmla="*/ 3465504 w 5157965"/>
                <a:gd name="connsiteY86" fmla="*/ 3238500 h 3952875"/>
                <a:gd name="connsiteX87" fmla="*/ 3379779 w 5157965"/>
                <a:gd name="connsiteY87" fmla="*/ 3248025 h 3952875"/>
                <a:gd name="connsiteX88" fmla="*/ 3351204 w 5157965"/>
                <a:gd name="connsiteY88" fmla="*/ 3267075 h 3952875"/>
                <a:gd name="connsiteX89" fmla="*/ 3303579 w 5157965"/>
                <a:gd name="connsiteY89" fmla="*/ 3276600 h 3952875"/>
                <a:gd name="connsiteX90" fmla="*/ 3246429 w 5157965"/>
                <a:gd name="connsiteY90" fmla="*/ 3305175 h 3952875"/>
                <a:gd name="connsiteX91" fmla="*/ 3198804 w 5157965"/>
                <a:gd name="connsiteY91" fmla="*/ 3352800 h 3952875"/>
                <a:gd name="connsiteX92" fmla="*/ 3151179 w 5157965"/>
                <a:gd name="connsiteY92" fmla="*/ 3400425 h 3952875"/>
                <a:gd name="connsiteX93" fmla="*/ 3113079 w 5157965"/>
                <a:gd name="connsiteY93" fmla="*/ 3457575 h 3952875"/>
                <a:gd name="connsiteX94" fmla="*/ 3103554 w 5157965"/>
                <a:gd name="connsiteY94" fmla="*/ 3486150 h 3952875"/>
                <a:gd name="connsiteX95" fmla="*/ 3065454 w 5157965"/>
                <a:gd name="connsiteY95" fmla="*/ 3524250 h 3952875"/>
                <a:gd name="connsiteX96" fmla="*/ 3027354 w 5157965"/>
                <a:gd name="connsiteY96" fmla="*/ 3581400 h 3952875"/>
                <a:gd name="connsiteX97" fmla="*/ 2951154 w 5157965"/>
                <a:gd name="connsiteY97" fmla="*/ 3667125 h 3952875"/>
                <a:gd name="connsiteX98" fmla="*/ 2874954 w 5157965"/>
                <a:gd name="connsiteY98" fmla="*/ 3686175 h 3952875"/>
                <a:gd name="connsiteX99" fmla="*/ 2846379 w 5157965"/>
                <a:gd name="connsiteY99" fmla="*/ 3695700 h 3952875"/>
                <a:gd name="connsiteX100" fmla="*/ 2789229 w 5157965"/>
                <a:gd name="connsiteY100" fmla="*/ 3733800 h 3952875"/>
                <a:gd name="connsiteX101" fmla="*/ 2427279 w 5157965"/>
                <a:gd name="connsiteY101" fmla="*/ 3762375 h 3952875"/>
                <a:gd name="connsiteX102" fmla="*/ 2351079 w 5157965"/>
                <a:gd name="connsiteY102" fmla="*/ 3790950 h 3952875"/>
                <a:gd name="connsiteX103" fmla="*/ 2312979 w 5157965"/>
                <a:gd name="connsiteY103" fmla="*/ 3800475 h 3952875"/>
                <a:gd name="connsiteX104" fmla="*/ 2208204 w 5157965"/>
                <a:gd name="connsiteY104" fmla="*/ 3819525 h 3952875"/>
                <a:gd name="connsiteX105" fmla="*/ 2160579 w 5157965"/>
                <a:gd name="connsiteY105" fmla="*/ 3838575 h 3952875"/>
                <a:gd name="connsiteX106" fmla="*/ 2027229 w 5157965"/>
                <a:gd name="connsiteY106" fmla="*/ 3867150 h 3952875"/>
                <a:gd name="connsiteX107" fmla="*/ 1970079 w 5157965"/>
                <a:gd name="connsiteY107" fmla="*/ 3886200 h 3952875"/>
                <a:gd name="connsiteX108" fmla="*/ 1884354 w 5157965"/>
                <a:gd name="connsiteY108" fmla="*/ 3914775 h 3952875"/>
                <a:gd name="connsiteX109" fmla="*/ 1855779 w 5157965"/>
                <a:gd name="connsiteY109" fmla="*/ 3924300 h 3952875"/>
                <a:gd name="connsiteX110" fmla="*/ 1817679 w 5157965"/>
                <a:gd name="connsiteY110" fmla="*/ 3933825 h 3952875"/>
                <a:gd name="connsiteX111" fmla="*/ 1712904 w 5157965"/>
                <a:gd name="connsiteY111" fmla="*/ 3952875 h 3952875"/>
                <a:gd name="connsiteX112" fmla="*/ 1379529 w 5157965"/>
                <a:gd name="connsiteY112" fmla="*/ 3943350 h 3952875"/>
                <a:gd name="connsiteX113" fmla="*/ 1322379 w 5157965"/>
                <a:gd name="connsiteY113" fmla="*/ 3933825 h 3952875"/>
                <a:gd name="connsiteX114" fmla="*/ 1246179 w 5157965"/>
                <a:gd name="connsiteY114" fmla="*/ 3924300 h 3952875"/>
                <a:gd name="connsiteX115" fmla="*/ 1208079 w 5157965"/>
                <a:gd name="connsiteY115" fmla="*/ 3914775 h 3952875"/>
                <a:gd name="connsiteX116" fmla="*/ 1160454 w 5157965"/>
                <a:gd name="connsiteY116" fmla="*/ 3905250 h 3952875"/>
                <a:gd name="connsiteX117" fmla="*/ 1131879 w 5157965"/>
                <a:gd name="connsiteY117" fmla="*/ 3895725 h 3952875"/>
                <a:gd name="connsiteX118" fmla="*/ 1046154 w 5157965"/>
                <a:gd name="connsiteY118" fmla="*/ 3876675 h 3952875"/>
                <a:gd name="connsiteX119" fmla="*/ 989004 w 5157965"/>
                <a:gd name="connsiteY119" fmla="*/ 3848100 h 3952875"/>
                <a:gd name="connsiteX120" fmla="*/ 922329 w 5157965"/>
                <a:gd name="connsiteY120" fmla="*/ 3829050 h 3952875"/>
                <a:gd name="connsiteX121" fmla="*/ 808029 w 5157965"/>
                <a:gd name="connsiteY121" fmla="*/ 3810000 h 3952875"/>
                <a:gd name="connsiteX122" fmla="*/ 712779 w 5157965"/>
                <a:gd name="connsiteY122" fmla="*/ 3781425 h 3952875"/>
                <a:gd name="connsiteX123" fmla="*/ 684204 w 5157965"/>
                <a:gd name="connsiteY123" fmla="*/ 3762375 h 3952875"/>
                <a:gd name="connsiteX124" fmla="*/ 636579 w 5157965"/>
                <a:gd name="connsiteY124" fmla="*/ 3714750 h 3952875"/>
                <a:gd name="connsiteX125" fmla="*/ 617529 w 5157965"/>
                <a:gd name="connsiteY125" fmla="*/ 3686175 h 3952875"/>
                <a:gd name="connsiteX126" fmla="*/ 588954 w 5157965"/>
                <a:gd name="connsiteY126" fmla="*/ 3667125 h 3952875"/>
                <a:gd name="connsiteX127" fmla="*/ 522279 w 5157965"/>
                <a:gd name="connsiteY127" fmla="*/ 3590925 h 3952875"/>
                <a:gd name="connsiteX128" fmla="*/ 484179 w 5157965"/>
                <a:gd name="connsiteY128" fmla="*/ 3552825 h 3952875"/>
                <a:gd name="connsiteX129" fmla="*/ 436554 w 5157965"/>
                <a:gd name="connsiteY129" fmla="*/ 3514725 h 3952875"/>
                <a:gd name="connsiteX130" fmla="*/ 398454 w 5157965"/>
                <a:gd name="connsiteY130" fmla="*/ 3457575 h 3952875"/>
                <a:gd name="connsiteX131" fmla="*/ 331779 w 5157965"/>
                <a:gd name="connsiteY131" fmla="*/ 3400425 h 3952875"/>
                <a:gd name="connsiteX132" fmla="*/ 265104 w 5157965"/>
                <a:gd name="connsiteY132" fmla="*/ 3314700 h 3952875"/>
                <a:gd name="connsiteX133" fmla="*/ 236529 w 5157965"/>
                <a:gd name="connsiteY133" fmla="*/ 3257550 h 3952875"/>
                <a:gd name="connsiteX134" fmla="*/ 207954 w 5157965"/>
                <a:gd name="connsiteY134" fmla="*/ 3228975 h 3952875"/>
                <a:gd name="connsiteX135" fmla="*/ 169854 w 5157965"/>
                <a:gd name="connsiteY135" fmla="*/ 3171825 h 3952875"/>
                <a:gd name="connsiteX136" fmla="*/ 160329 w 5157965"/>
                <a:gd name="connsiteY136" fmla="*/ 3143250 h 3952875"/>
                <a:gd name="connsiteX137" fmla="*/ 131754 w 5157965"/>
                <a:gd name="connsiteY137" fmla="*/ 3133725 h 3952875"/>
                <a:gd name="connsiteX138" fmla="*/ 112704 w 5157965"/>
                <a:gd name="connsiteY138" fmla="*/ 3076575 h 3952875"/>
                <a:gd name="connsiteX139" fmla="*/ 103179 w 5157965"/>
                <a:gd name="connsiteY139" fmla="*/ 3048000 h 3952875"/>
                <a:gd name="connsiteX140" fmla="*/ 84129 w 5157965"/>
                <a:gd name="connsiteY140" fmla="*/ 3019425 h 3952875"/>
                <a:gd name="connsiteX141" fmla="*/ 55554 w 5157965"/>
                <a:gd name="connsiteY141" fmla="*/ 2924175 h 3952875"/>
                <a:gd name="connsiteX142" fmla="*/ 1587 w 5157965"/>
                <a:gd name="connsiteY142" fmla="*/ 2522971 h 3952875"/>
                <a:gd name="connsiteX143" fmla="*/ 65079 w 5157965"/>
                <a:gd name="connsiteY143" fmla="*/ 2247900 h 3952875"/>
                <a:gd name="connsiteX144" fmla="*/ 93654 w 5157965"/>
                <a:gd name="connsiteY144" fmla="*/ 2105025 h 3952875"/>
                <a:gd name="connsiteX145" fmla="*/ 103179 w 5157965"/>
                <a:gd name="connsiteY145" fmla="*/ 2066925 h 3952875"/>
                <a:gd name="connsiteX146" fmla="*/ 141279 w 5157965"/>
                <a:gd name="connsiteY146" fmla="*/ 1990725 h 3952875"/>
                <a:gd name="connsiteX147" fmla="*/ 150804 w 5157965"/>
                <a:gd name="connsiteY147" fmla="*/ 1962150 h 3952875"/>
                <a:gd name="connsiteX148" fmla="*/ 169854 w 5157965"/>
                <a:gd name="connsiteY148" fmla="*/ 1933575 h 3952875"/>
                <a:gd name="connsiteX149" fmla="*/ 179379 w 5157965"/>
                <a:gd name="connsiteY149" fmla="*/ 1905000 h 3952875"/>
                <a:gd name="connsiteX150" fmla="*/ 198429 w 5157965"/>
                <a:gd name="connsiteY150" fmla="*/ 1866900 h 3952875"/>
                <a:gd name="connsiteX151" fmla="*/ 207954 w 5157965"/>
                <a:gd name="connsiteY151" fmla="*/ 1838325 h 3952875"/>
                <a:gd name="connsiteX152" fmla="*/ 227004 w 5157965"/>
                <a:gd name="connsiteY152" fmla="*/ 1800225 h 3952875"/>
                <a:gd name="connsiteX153" fmla="*/ 236529 w 5157965"/>
                <a:gd name="connsiteY153" fmla="*/ 1762125 h 3952875"/>
                <a:gd name="connsiteX154" fmla="*/ 265104 w 5157965"/>
                <a:gd name="connsiteY154" fmla="*/ 1685925 h 3952875"/>
                <a:gd name="connsiteX155" fmla="*/ 274629 w 5157965"/>
                <a:gd name="connsiteY155" fmla="*/ 1647825 h 3952875"/>
                <a:gd name="connsiteX156" fmla="*/ 293679 w 5157965"/>
                <a:gd name="connsiteY156" fmla="*/ 1609725 h 3952875"/>
                <a:gd name="connsiteX157" fmla="*/ 303204 w 5157965"/>
                <a:gd name="connsiteY157" fmla="*/ 1581150 h 3952875"/>
                <a:gd name="connsiteX158" fmla="*/ 322254 w 5157965"/>
                <a:gd name="connsiteY158" fmla="*/ 1504950 h 3952875"/>
                <a:gd name="connsiteX159" fmla="*/ 341304 w 5157965"/>
                <a:gd name="connsiteY159" fmla="*/ 1476375 h 3952875"/>
                <a:gd name="connsiteX160" fmla="*/ 350829 w 5157965"/>
                <a:gd name="connsiteY160" fmla="*/ 1447800 h 3952875"/>
                <a:gd name="connsiteX161" fmla="*/ 379404 w 5157965"/>
                <a:gd name="connsiteY161" fmla="*/ 1438275 h 3952875"/>
                <a:gd name="connsiteX162" fmla="*/ 407979 w 5157965"/>
                <a:gd name="connsiteY162" fmla="*/ 1400175 h 3952875"/>
                <a:gd name="connsiteX163" fmla="*/ 465129 w 5157965"/>
                <a:gd name="connsiteY163" fmla="*/ 1362075 h 3952875"/>
                <a:gd name="connsiteX164" fmla="*/ 541329 w 5157965"/>
                <a:gd name="connsiteY164" fmla="*/ 1295400 h 3952875"/>
                <a:gd name="connsiteX165" fmla="*/ 569904 w 5157965"/>
                <a:gd name="connsiteY165" fmla="*/ 1285875 h 3952875"/>
                <a:gd name="connsiteX166" fmla="*/ 627054 w 5157965"/>
                <a:gd name="connsiteY166" fmla="*/ 1247775 h 3952875"/>
                <a:gd name="connsiteX167" fmla="*/ 655629 w 5157965"/>
                <a:gd name="connsiteY167" fmla="*/ 1238250 h 3952875"/>
                <a:gd name="connsiteX168" fmla="*/ 712779 w 5157965"/>
                <a:gd name="connsiteY168" fmla="*/ 1200150 h 3952875"/>
                <a:gd name="connsiteX169" fmla="*/ 741354 w 5157965"/>
                <a:gd name="connsiteY169" fmla="*/ 1181100 h 3952875"/>
                <a:gd name="connsiteX170" fmla="*/ 779454 w 5157965"/>
                <a:gd name="connsiteY170" fmla="*/ 1162050 h 3952875"/>
                <a:gd name="connsiteX171" fmla="*/ 855654 w 5157965"/>
                <a:gd name="connsiteY171" fmla="*/ 1143000 h 3952875"/>
                <a:gd name="connsiteX172" fmla="*/ 884229 w 5157965"/>
                <a:gd name="connsiteY172" fmla="*/ 1133475 h 3952875"/>
                <a:gd name="connsiteX173" fmla="*/ 922329 w 5157965"/>
                <a:gd name="connsiteY173" fmla="*/ 1123950 h 3952875"/>
                <a:gd name="connsiteX174" fmla="*/ 989004 w 5157965"/>
                <a:gd name="connsiteY174" fmla="*/ 1104900 h 3952875"/>
                <a:gd name="connsiteX175" fmla="*/ 1055679 w 5157965"/>
                <a:gd name="connsiteY175" fmla="*/ 1076325 h 3952875"/>
                <a:gd name="connsiteX176" fmla="*/ 1103304 w 5157965"/>
                <a:gd name="connsiteY176" fmla="*/ 1057275 h 3952875"/>
                <a:gd name="connsiteX177" fmla="*/ 1160454 w 5157965"/>
                <a:gd name="connsiteY177" fmla="*/ 1047750 h 3952875"/>
                <a:gd name="connsiteX178" fmla="*/ 1208079 w 5157965"/>
                <a:gd name="connsiteY178" fmla="*/ 1038225 h 3952875"/>
                <a:gd name="connsiteX179" fmla="*/ 1265229 w 5157965"/>
                <a:gd name="connsiteY179" fmla="*/ 1019175 h 3952875"/>
                <a:gd name="connsiteX180" fmla="*/ 1293804 w 5157965"/>
                <a:gd name="connsiteY180" fmla="*/ 1009650 h 3952875"/>
                <a:gd name="connsiteX181" fmla="*/ 1360479 w 5157965"/>
                <a:gd name="connsiteY181" fmla="*/ 981075 h 3952875"/>
                <a:gd name="connsiteX182" fmla="*/ 1408104 w 5157965"/>
                <a:gd name="connsiteY182" fmla="*/ 962025 h 3952875"/>
                <a:gd name="connsiteX183" fmla="*/ 1474779 w 5157965"/>
                <a:gd name="connsiteY183" fmla="*/ 942975 h 3952875"/>
                <a:gd name="connsiteX184" fmla="*/ 1531929 w 5157965"/>
                <a:gd name="connsiteY184" fmla="*/ 904875 h 3952875"/>
                <a:gd name="connsiteX185" fmla="*/ 1570029 w 5157965"/>
                <a:gd name="connsiteY185" fmla="*/ 847725 h 3952875"/>
                <a:gd name="connsiteX186" fmla="*/ 1589079 w 5157965"/>
                <a:gd name="connsiteY186" fmla="*/ 790575 h 3952875"/>
                <a:gd name="connsiteX187" fmla="*/ 1627179 w 5157965"/>
                <a:gd name="connsiteY187" fmla="*/ 723900 h 3952875"/>
                <a:gd name="connsiteX188" fmla="*/ 1655754 w 5157965"/>
                <a:gd name="connsiteY188" fmla="*/ 647700 h 3952875"/>
                <a:gd name="connsiteX189" fmla="*/ 1684329 w 5157965"/>
                <a:gd name="connsiteY189" fmla="*/ 571500 h 3952875"/>
                <a:gd name="connsiteX190" fmla="*/ 1693854 w 5157965"/>
                <a:gd name="connsiteY190" fmla="*/ 533400 h 3952875"/>
                <a:gd name="connsiteX191" fmla="*/ 1731954 w 5157965"/>
                <a:gd name="connsiteY191" fmla="*/ 447675 h 3952875"/>
                <a:gd name="connsiteX192" fmla="*/ 1760529 w 5157965"/>
                <a:gd name="connsiteY192" fmla="*/ 342900 h 3952875"/>
                <a:gd name="connsiteX193" fmla="*/ 1789104 w 5157965"/>
                <a:gd name="connsiteY193" fmla="*/ 314325 h 3952875"/>
                <a:gd name="connsiteX194" fmla="*/ 1827204 w 5157965"/>
                <a:gd name="connsiteY194" fmla="*/ 266700 h 3952875"/>
                <a:gd name="connsiteX195" fmla="*/ 1865304 w 5157965"/>
                <a:gd name="connsiteY195" fmla="*/ 200025 h 3952875"/>
                <a:gd name="connsiteX196" fmla="*/ 1893879 w 5157965"/>
                <a:gd name="connsiteY196" fmla="*/ 171450 h 3952875"/>
                <a:gd name="connsiteX197" fmla="*/ 1922454 w 5157965"/>
                <a:gd name="connsiteY197" fmla="*/ 161925 h 3952875"/>
                <a:gd name="connsiteX198" fmla="*/ 1951029 w 5157965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5158061" h="3952875">
                  <a:moveTo>
                    <a:pt x="1951125" y="133350"/>
                  </a:moveTo>
                  <a:cubicBezTo>
                    <a:pt x="1960650" y="123825"/>
                    <a:pt x="1968492" y="112247"/>
                    <a:pt x="1979700" y="104775"/>
                  </a:cubicBezTo>
                  <a:cubicBezTo>
                    <a:pt x="1988054" y="99206"/>
                    <a:pt x="1999295" y="99740"/>
                    <a:pt x="2008275" y="95250"/>
                  </a:cubicBezTo>
                  <a:cubicBezTo>
                    <a:pt x="2018514" y="90130"/>
                    <a:pt x="2026389" y="80849"/>
                    <a:pt x="2036850" y="76200"/>
                  </a:cubicBezTo>
                  <a:cubicBezTo>
                    <a:pt x="2094590" y="50538"/>
                    <a:pt x="2091247" y="60937"/>
                    <a:pt x="2151150" y="47625"/>
                  </a:cubicBezTo>
                  <a:cubicBezTo>
                    <a:pt x="2160951" y="45447"/>
                    <a:pt x="2170071" y="40858"/>
                    <a:pt x="2179725" y="38100"/>
                  </a:cubicBezTo>
                  <a:cubicBezTo>
                    <a:pt x="2192312" y="34504"/>
                    <a:pt x="2205238" y="32171"/>
                    <a:pt x="2217825" y="28575"/>
                  </a:cubicBezTo>
                  <a:cubicBezTo>
                    <a:pt x="2227479" y="25817"/>
                    <a:pt x="2236448" y="20377"/>
                    <a:pt x="2246400" y="19050"/>
                  </a:cubicBezTo>
                  <a:cubicBezTo>
                    <a:pt x="2284297" y="13997"/>
                    <a:pt x="2322491" y="10843"/>
                    <a:pt x="2360700" y="9525"/>
                  </a:cubicBezTo>
                  <a:cubicBezTo>
                    <a:pt x="2506698" y="4491"/>
                    <a:pt x="2652800" y="3175"/>
                    <a:pt x="2798850" y="0"/>
                  </a:cubicBezTo>
                  <a:cubicBezTo>
                    <a:pt x="2840125" y="3175"/>
                    <a:pt x="2881531" y="4953"/>
                    <a:pt x="2922675" y="9525"/>
                  </a:cubicBezTo>
                  <a:cubicBezTo>
                    <a:pt x="2967302" y="14484"/>
                    <a:pt x="3011180" y="26333"/>
                    <a:pt x="3056025" y="28575"/>
                  </a:cubicBezTo>
                  <a:lnTo>
                    <a:pt x="3246525" y="38100"/>
                  </a:lnTo>
                  <a:cubicBezTo>
                    <a:pt x="3265575" y="44450"/>
                    <a:pt x="3283984" y="53212"/>
                    <a:pt x="3303675" y="57150"/>
                  </a:cubicBezTo>
                  <a:cubicBezTo>
                    <a:pt x="3319550" y="60325"/>
                    <a:pt x="3335793" y="62023"/>
                    <a:pt x="3351300" y="66675"/>
                  </a:cubicBezTo>
                  <a:cubicBezTo>
                    <a:pt x="3427377" y="89498"/>
                    <a:pt x="3372515" y="77437"/>
                    <a:pt x="3437025" y="114300"/>
                  </a:cubicBezTo>
                  <a:cubicBezTo>
                    <a:pt x="3445742" y="119281"/>
                    <a:pt x="3456620" y="119335"/>
                    <a:pt x="3465600" y="123825"/>
                  </a:cubicBezTo>
                  <a:cubicBezTo>
                    <a:pt x="3475839" y="128945"/>
                    <a:pt x="3484650" y="136525"/>
                    <a:pt x="3494175" y="142875"/>
                  </a:cubicBezTo>
                  <a:cubicBezTo>
                    <a:pt x="3517458" y="177800"/>
                    <a:pt x="3523808" y="203200"/>
                    <a:pt x="3560850" y="219075"/>
                  </a:cubicBezTo>
                  <a:cubicBezTo>
                    <a:pt x="3572882" y="224232"/>
                    <a:pt x="3586250" y="225425"/>
                    <a:pt x="3598950" y="228600"/>
                  </a:cubicBezTo>
                  <a:cubicBezTo>
                    <a:pt x="3608475" y="234950"/>
                    <a:pt x="3616806" y="243630"/>
                    <a:pt x="3627525" y="247650"/>
                  </a:cubicBezTo>
                  <a:cubicBezTo>
                    <a:pt x="3649915" y="256046"/>
                    <a:pt x="3738673" y="264889"/>
                    <a:pt x="3751350" y="266700"/>
                  </a:cubicBezTo>
                  <a:cubicBezTo>
                    <a:pt x="3770469" y="269431"/>
                    <a:pt x="3789499" y="272770"/>
                    <a:pt x="3808500" y="276225"/>
                  </a:cubicBezTo>
                  <a:cubicBezTo>
                    <a:pt x="3824428" y="279121"/>
                    <a:pt x="3840098" y="283460"/>
                    <a:pt x="3856125" y="285750"/>
                  </a:cubicBezTo>
                  <a:cubicBezTo>
                    <a:pt x="3884587" y="289816"/>
                    <a:pt x="3913275" y="292100"/>
                    <a:pt x="3941850" y="295275"/>
                  </a:cubicBezTo>
                  <a:lnTo>
                    <a:pt x="3999000" y="333375"/>
                  </a:lnTo>
                  <a:cubicBezTo>
                    <a:pt x="4008525" y="339725"/>
                    <a:pt x="4019480" y="344330"/>
                    <a:pt x="4027575" y="352425"/>
                  </a:cubicBezTo>
                  <a:cubicBezTo>
                    <a:pt x="4037100" y="361950"/>
                    <a:pt x="4047384" y="370773"/>
                    <a:pt x="4056150" y="381000"/>
                  </a:cubicBezTo>
                  <a:cubicBezTo>
                    <a:pt x="4066481" y="393053"/>
                    <a:pt x="4072672" y="408769"/>
                    <a:pt x="4084725" y="419100"/>
                  </a:cubicBezTo>
                  <a:cubicBezTo>
                    <a:pt x="4095506" y="428341"/>
                    <a:pt x="4110784" y="430625"/>
                    <a:pt x="4122825" y="438150"/>
                  </a:cubicBezTo>
                  <a:cubicBezTo>
                    <a:pt x="4200203" y="486511"/>
                    <a:pt x="4116502" y="451917"/>
                    <a:pt x="4218075" y="485775"/>
                  </a:cubicBezTo>
                  <a:cubicBezTo>
                    <a:pt x="4268584" y="536284"/>
                    <a:pt x="4222065" y="495789"/>
                    <a:pt x="4284750" y="533400"/>
                  </a:cubicBezTo>
                  <a:cubicBezTo>
                    <a:pt x="4304383" y="545180"/>
                    <a:pt x="4341900" y="571500"/>
                    <a:pt x="4341900" y="571500"/>
                  </a:cubicBezTo>
                  <a:cubicBezTo>
                    <a:pt x="4355208" y="611425"/>
                    <a:pt x="4354245" y="603582"/>
                    <a:pt x="4360950" y="657225"/>
                  </a:cubicBezTo>
                  <a:cubicBezTo>
                    <a:pt x="4380000" y="698500"/>
                    <a:pt x="4435563" y="788988"/>
                    <a:pt x="4456200" y="819150"/>
                  </a:cubicBezTo>
                  <a:cubicBezTo>
                    <a:pt x="4466139" y="824830"/>
                    <a:pt x="4475250" y="831850"/>
                    <a:pt x="4484775" y="838200"/>
                  </a:cubicBezTo>
                  <a:lnTo>
                    <a:pt x="4541925" y="923925"/>
                  </a:lnTo>
                  <a:cubicBezTo>
                    <a:pt x="4548275" y="933450"/>
                    <a:pt x="4557355" y="941640"/>
                    <a:pt x="4560975" y="952500"/>
                  </a:cubicBezTo>
                  <a:cubicBezTo>
                    <a:pt x="4564150" y="962025"/>
                    <a:pt x="4564664" y="972905"/>
                    <a:pt x="4570500" y="981075"/>
                  </a:cubicBezTo>
                  <a:cubicBezTo>
                    <a:pt x="4580939" y="995690"/>
                    <a:pt x="4596911" y="1005538"/>
                    <a:pt x="4608600" y="1019175"/>
                  </a:cubicBezTo>
                  <a:cubicBezTo>
                    <a:pt x="4643067" y="1059387"/>
                    <a:pt x="4608153" y="1041251"/>
                    <a:pt x="4656225" y="1057275"/>
                  </a:cubicBezTo>
                  <a:cubicBezTo>
                    <a:pt x="4665750" y="1066800"/>
                    <a:pt x="4677328" y="1074642"/>
                    <a:pt x="4684800" y="1085850"/>
                  </a:cubicBezTo>
                  <a:cubicBezTo>
                    <a:pt x="4690369" y="1094204"/>
                    <a:pt x="4688053" y="1106585"/>
                    <a:pt x="4694325" y="1114425"/>
                  </a:cubicBezTo>
                  <a:cubicBezTo>
                    <a:pt x="4701476" y="1123364"/>
                    <a:pt x="4713375" y="1127125"/>
                    <a:pt x="4722900" y="1133475"/>
                  </a:cubicBezTo>
                  <a:lnTo>
                    <a:pt x="4741950" y="1190625"/>
                  </a:lnTo>
                  <a:cubicBezTo>
                    <a:pt x="4745125" y="1200150"/>
                    <a:pt x="4745906" y="1210846"/>
                    <a:pt x="4751475" y="1219200"/>
                  </a:cubicBezTo>
                  <a:lnTo>
                    <a:pt x="4789575" y="1276350"/>
                  </a:lnTo>
                  <a:lnTo>
                    <a:pt x="4808625" y="1304925"/>
                  </a:lnTo>
                  <a:lnTo>
                    <a:pt x="4827675" y="1333500"/>
                  </a:lnTo>
                  <a:cubicBezTo>
                    <a:pt x="4834025" y="1371600"/>
                    <a:pt x="4834511" y="1411157"/>
                    <a:pt x="4846725" y="1447800"/>
                  </a:cubicBezTo>
                  <a:lnTo>
                    <a:pt x="4865775" y="1504950"/>
                  </a:lnTo>
                  <a:cubicBezTo>
                    <a:pt x="4868950" y="1514475"/>
                    <a:pt x="4872865" y="1523785"/>
                    <a:pt x="4875300" y="1533525"/>
                  </a:cubicBezTo>
                  <a:cubicBezTo>
                    <a:pt x="4878475" y="1546225"/>
                    <a:pt x="4881063" y="1559086"/>
                    <a:pt x="4884825" y="1571625"/>
                  </a:cubicBezTo>
                  <a:cubicBezTo>
                    <a:pt x="4890595" y="1590859"/>
                    <a:pt x="4899005" y="1609294"/>
                    <a:pt x="4903875" y="1628775"/>
                  </a:cubicBezTo>
                  <a:cubicBezTo>
                    <a:pt x="4907050" y="1641475"/>
                    <a:pt x="4910560" y="1654096"/>
                    <a:pt x="4913400" y="1666875"/>
                  </a:cubicBezTo>
                  <a:cubicBezTo>
                    <a:pt x="4916912" y="1682679"/>
                    <a:pt x="4917805" y="1699141"/>
                    <a:pt x="4922925" y="1714500"/>
                  </a:cubicBezTo>
                  <a:cubicBezTo>
                    <a:pt x="4928101" y="1730027"/>
                    <a:pt x="4949412" y="1767240"/>
                    <a:pt x="4961025" y="1781175"/>
                  </a:cubicBezTo>
                  <a:cubicBezTo>
                    <a:pt x="4969649" y="1791523"/>
                    <a:pt x="4981770" y="1798789"/>
                    <a:pt x="4989600" y="1809750"/>
                  </a:cubicBezTo>
                  <a:cubicBezTo>
                    <a:pt x="4997853" y="1821304"/>
                    <a:pt x="5001125" y="1835809"/>
                    <a:pt x="5008650" y="1847850"/>
                  </a:cubicBezTo>
                  <a:cubicBezTo>
                    <a:pt x="5017064" y="1861312"/>
                    <a:pt x="5027998" y="1873032"/>
                    <a:pt x="5037225" y="1885950"/>
                  </a:cubicBezTo>
                  <a:cubicBezTo>
                    <a:pt x="5043879" y="1895265"/>
                    <a:pt x="5049621" y="1905210"/>
                    <a:pt x="5056275" y="1914525"/>
                  </a:cubicBezTo>
                  <a:cubicBezTo>
                    <a:pt x="5115348" y="1997227"/>
                    <a:pt x="5059005" y="1913857"/>
                    <a:pt x="5103900" y="1981200"/>
                  </a:cubicBezTo>
                  <a:cubicBezTo>
                    <a:pt x="5131246" y="2090583"/>
                    <a:pt x="5093008" y="1955785"/>
                    <a:pt x="5132475" y="2047875"/>
                  </a:cubicBezTo>
                  <a:cubicBezTo>
                    <a:pt x="5137632" y="2059907"/>
                    <a:pt x="5138825" y="2073275"/>
                    <a:pt x="5142000" y="2085975"/>
                  </a:cubicBezTo>
                  <a:cubicBezTo>
                    <a:pt x="5158061" y="2230523"/>
                    <a:pt x="5157725" y="2188006"/>
                    <a:pt x="5142000" y="2400300"/>
                  </a:cubicBezTo>
                  <a:cubicBezTo>
                    <a:pt x="5141258" y="2410313"/>
                    <a:pt x="5135233" y="2419221"/>
                    <a:pt x="5132475" y="2428875"/>
                  </a:cubicBezTo>
                  <a:cubicBezTo>
                    <a:pt x="5128879" y="2441462"/>
                    <a:pt x="5126125" y="2454275"/>
                    <a:pt x="5122950" y="2466975"/>
                  </a:cubicBezTo>
                  <a:cubicBezTo>
                    <a:pt x="5126125" y="2536825"/>
                    <a:pt x="5127112" y="2606809"/>
                    <a:pt x="5132475" y="2676525"/>
                  </a:cubicBezTo>
                  <a:cubicBezTo>
                    <a:pt x="5133479" y="2689577"/>
                    <a:pt x="5142000" y="2701534"/>
                    <a:pt x="5142000" y="2714625"/>
                  </a:cubicBezTo>
                  <a:cubicBezTo>
                    <a:pt x="5142000" y="2765956"/>
                    <a:pt x="5136426" y="2765848"/>
                    <a:pt x="5113425" y="2800350"/>
                  </a:cubicBezTo>
                  <a:cubicBezTo>
                    <a:pt x="5110250" y="2813050"/>
                    <a:pt x="5110395" y="2827084"/>
                    <a:pt x="5103900" y="2838450"/>
                  </a:cubicBezTo>
                  <a:cubicBezTo>
                    <a:pt x="5080193" y="2879937"/>
                    <a:pt x="5054088" y="2870059"/>
                    <a:pt x="5008650" y="2876550"/>
                  </a:cubicBezTo>
                  <a:lnTo>
                    <a:pt x="4951500" y="2914650"/>
                  </a:lnTo>
                  <a:cubicBezTo>
                    <a:pt x="4941975" y="2921000"/>
                    <a:pt x="4931020" y="2925605"/>
                    <a:pt x="4922925" y="2933700"/>
                  </a:cubicBezTo>
                  <a:cubicBezTo>
                    <a:pt x="4823112" y="3033513"/>
                    <a:pt x="4891523" y="2973819"/>
                    <a:pt x="4827675" y="3019425"/>
                  </a:cubicBezTo>
                  <a:cubicBezTo>
                    <a:pt x="4817608" y="3026616"/>
                    <a:pt x="4775965" y="3059567"/>
                    <a:pt x="4761000" y="3067050"/>
                  </a:cubicBezTo>
                  <a:cubicBezTo>
                    <a:pt x="4733616" y="3080742"/>
                    <a:pt x="4692076" y="3081712"/>
                    <a:pt x="4665750" y="3086100"/>
                  </a:cubicBezTo>
                  <a:cubicBezTo>
                    <a:pt x="4544442" y="3106318"/>
                    <a:pt x="4715002" y="3084861"/>
                    <a:pt x="4532400" y="3105150"/>
                  </a:cubicBezTo>
                  <a:cubicBezTo>
                    <a:pt x="4522875" y="3108325"/>
                    <a:pt x="4513703" y="3112879"/>
                    <a:pt x="4503825" y="3114675"/>
                  </a:cubicBezTo>
                  <a:cubicBezTo>
                    <a:pt x="4401756" y="3133233"/>
                    <a:pt x="4457933" y="3114984"/>
                    <a:pt x="4370475" y="3133725"/>
                  </a:cubicBezTo>
                  <a:cubicBezTo>
                    <a:pt x="4360762" y="3135806"/>
                    <a:pt x="4289881" y="3151937"/>
                    <a:pt x="4265700" y="3162300"/>
                  </a:cubicBezTo>
                  <a:cubicBezTo>
                    <a:pt x="4176920" y="3200349"/>
                    <a:pt x="4277305" y="3165788"/>
                    <a:pt x="4189500" y="3190875"/>
                  </a:cubicBezTo>
                  <a:cubicBezTo>
                    <a:pt x="4179846" y="3193633"/>
                    <a:pt x="4170931" y="3199566"/>
                    <a:pt x="4160925" y="3200400"/>
                  </a:cubicBezTo>
                  <a:cubicBezTo>
                    <a:pt x="4094405" y="3205943"/>
                    <a:pt x="4027535" y="3206005"/>
                    <a:pt x="3960900" y="3209925"/>
                  </a:cubicBezTo>
                  <a:cubicBezTo>
                    <a:pt x="3919575" y="3212356"/>
                    <a:pt x="3878285" y="3215525"/>
                    <a:pt x="3837075" y="3219450"/>
                  </a:cubicBezTo>
                  <a:cubicBezTo>
                    <a:pt x="3811593" y="3221877"/>
                    <a:pt x="3786439" y="3227664"/>
                    <a:pt x="3760875" y="3228975"/>
                  </a:cubicBezTo>
                  <a:cubicBezTo>
                    <a:pt x="3662528" y="3234018"/>
                    <a:pt x="3564025" y="3235325"/>
                    <a:pt x="3465600" y="3238500"/>
                  </a:cubicBezTo>
                  <a:cubicBezTo>
                    <a:pt x="3437025" y="3241675"/>
                    <a:pt x="3407767" y="3241052"/>
                    <a:pt x="3379875" y="3248025"/>
                  </a:cubicBezTo>
                  <a:cubicBezTo>
                    <a:pt x="3368769" y="3250801"/>
                    <a:pt x="3362019" y="3263055"/>
                    <a:pt x="3351300" y="3267075"/>
                  </a:cubicBezTo>
                  <a:cubicBezTo>
                    <a:pt x="3336141" y="3272759"/>
                    <a:pt x="3319381" y="3272673"/>
                    <a:pt x="3303675" y="3276600"/>
                  </a:cubicBezTo>
                  <a:cubicBezTo>
                    <a:pt x="3272127" y="3284487"/>
                    <a:pt x="3274461" y="3286551"/>
                    <a:pt x="3246525" y="3305175"/>
                  </a:cubicBezTo>
                  <a:cubicBezTo>
                    <a:pt x="3195725" y="3381375"/>
                    <a:pt x="3262400" y="3289300"/>
                    <a:pt x="3198900" y="3352800"/>
                  </a:cubicBezTo>
                  <a:cubicBezTo>
                    <a:pt x="3135400" y="3416300"/>
                    <a:pt x="3227475" y="3349625"/>
                    <a:pt x="3151275" y="3400425"/>
                  </a:cubicBezTo>
                  <a:cubicBezTo>
                    <a:pt x="3138575" y="3419475"/>
                    <a:pt x="3120415" y="3435855"/>
                    <a:pt x="3113175" y="3457575"/>
                  </a:cubicBezTo>
                  <a:cubicBezTo>
                    <a:pt x="3110000" y="3467100"/>
                    <a:pt x="3109486" y="3477980"/>
                    <a:pt x="3103650" y="3486150"/>
                  </a:cubicBezTo>
                  <a:cubicBezTo>
                    <a:pt x="3093211" y="3500765"/>
                    <a:pt x="3078250" y="3511550"/>
                    <a:pt x="3065550" y="3524250"/>
                  </a:cubicBezTo>
                  <a:cubicBezTo>
                    <a:pt x="3047334" y="3578899"/>
                    <a:pt x="3069070" y="3527888"/>
                    <a:pt x="3027450" y="3581400"/>
                  </a:cubicBezTo>
                  <a:cubicBezTo>
                    <a:pt x="3000187" y="3616453"/>
                    <a:pt x="2994047" y="3649293"/>
                    <a:pt x="2951250" y="3667125"/>
                  </a:cubicBezTo>
                  <a:cubicBezTo>
                    <a:pt x="2927082" y="3677195"/>
                    <a:pt x="2899888" y="3677896"/>
                    <a:pt x="2875050" y="3686175"/>
                  </a:cubicBezTo>
                  <a:cubicBezTo>
                    <a:pt x="2865525" y="3689350"/>
                    <a:pt x="2855252" y="3690824"/>
                    <a:pt x="2846475" y="3695700"/>
                  </a:cubicBezTo>
                  <a:cubicBezTo>
                    <a:pt x="2826461" y="3706819"/>
                    <a:pt x="2811045" y="3726560"/>
                    <a:pt x="2789325" y="3733800"/>
                  </a:cubicBezTo>
                  <a:cubicBezTo>
                    <a:pt x="2635742" y="3784994"/>
                    <a:pt x="2752246" y="3752223"/>
                    <a:pt x="2427375" y="3762375"/>
                  </a:cubicBezTo>
                  <a:cubicBezTo>
                    <a:pt x="2329578" y="3786824"/>
                    <a:pt x="2450793" y="3753593"/>
                    <a:pt x="2351175" y="3790950"/>
                  </a:cubicBezTo>
                  <a:cubicBezTo>
                    <a:pt x="2338918" y="3795547"/>
                    <a:pt x="2325912" y="3797908"/>
                    <a:pt x="2313075" y="3800475"/>
                  </a:cubicBezTo>
                  <a:cubicBezTo>
                    <a:pt x="2294987" y="3804093"/>
                    <a:pt x="2228731" y="3813396"/>
                    <a:pt x="2208300" y="3819525"/>
                  </a:cubicBezTo>
                  <a:cubicBezTo>
                    <a:pt x="2191923" y="3824438"/>
                    <a:pt x="2177017" y="3833547"/>
                    <a:pt x="2160675" y="3838575"/>
                  </a:cubicBezTo>
                  <a:cubicBezTo>
                    <a:pt x="1998193" y="3888569"/>
                    <a:pt x="2160125" y="3833950"/>
                    <a:pt x="2027325" y="3867150"/>
                  </a:cubicBezTo>
                  <a:cubicBezTo>
                    <a:pt x="2007844" y="3872020"/>
                    <a:pt x="1989225" y="3879850"/>
                    <a:pt x="1970175" y="3886200"/>
                  </a:cubicBezTo>
                  <a:lnTo>
                    <a:pt x="1884450" y="3914775"/>
                  </a:lnTo>
                  <a:cubicBezTo>
                    <a:pt x="1874925" y="3917950"/>
                    <a:pt x="1865615" y="3921865"/>
                    <a:pt x="1855875" y="3924300"/>
                  </a:cubicBezTo>
                  <a:cubicBezTo>
                    <a:pt x="1843175" y="3927475"/>
                    <a:pt x="1830554" y="3930985"/>
                    <a:pt x="1817775" y="3933825"/>
                  </a:cubicBezTo>
                  <a:cubicBezTo>
                    <a:pt x="1777837" y="3942700"/>
                    <a:pt x="1754357" y="3945982"/>
                    <a:pt x="1713000" y="3952875"/>
                  </a:cubicBezTo>
                  <a:cubicBezTo>
                    <a:pt x="1601875" y="3949700"/>
                    <a:pt x="1490663" y="3948767"/>
                    <a:pt x="1379625" y="3943350"/>
                  </a:cubicBezTo>
                  <a:cubicBezTo>
                    <a:pt x="1360335" y="3942409"/>
                    <a:pt x="1341594" y="3936556"/>
                    <a:pt x="1322475" y="3933825"/>
                  </a:cubicBezTo>
                  <a:cubicBezTo>
                    <a:pt x="1297135" y="3930205"/>
                    <a:pt x="1271524" y="3928508"/>
                    <a:pt x="1246275" y="3924300"/>
                  </a:cubicBezTo>
                  <a:cubicBezTo>
                    <a:pt x="1233362" y="3922148"/>
                    <a:pt x="1220954" y="3917615"/>
                    <a:pt x="1208175" y="3914775"/>
                  </a:cubicBezTo>
                  <a:cubicBezTo>
                    <a:pt x="1192371" y="3911263"/>
                    <a:pt x="1176256" y="3909177"/>
                    <a:pt x="1160550" y="3905250"/>
                  </a:cubicBezTo>
                  <a:cubicBezTo>
                    <a:pt x="1150810" y="3902815"/>
                    <a:pt x="1141715" y="3898160"/>
                    <a:pt x="1131975" y="3895725"/>
                  </a:cubicBezTo>
                  <a:cubicBezTo>
                    <a:pt x="1053409" y="3876083"/>
                    <a:pt x="1114696" y="3896231"/>
                    <a:pt x="1046250" y="3876675"/>
                  </a:cubicBezTo>
                  <a:cubicBezTo>
                    <a:pt x="990387" y="3860714"/>
                    <a:pt x="1044760" y="3875930"/>
                    <a:pt x="989100" y="3848100"/>
                  </a:cubicBezTo>
                  <a:cubicBezTo>
                    <a:pt x="973875" y="3840487"/>
                    <a:pt x="936667" y="3833119"/>
                    <a:pt x="922425" y="3829050"/>
                  </a:cubicBezTo>
                  <a:cubicBezTo>
                    <a:pt x="851343" y="3808741"/>
                    <a:pt x="947446" y="3825480"/>
                    <a:pt x="808125" y="3810000"/>
                  </a:cubicBezTo>
                  <a:cubicBezTo>
                    <a:pt x="738556" y="3786810"/>
                    <a:pt x="770456" y="3795820"/>
                    <a:pt x="712875" y="3781425"/>
                  </a:cubicBezTo>
                  <a:cubicBezTo>
                    <a:pt x="703350" y="3775075"/>
                    <a:pt x="692395" y="3770470"/>
                    <a:pt x="684300" y="3762375"/>
                  </a:cubicBezTo>
                  <a:cubicBezTo>
                    <a:pt x="620800" y="3698875"/>
                    <a:pt x="712875" y="3765550"/>
                    <a:pt x="636675" y="3714750"/>
                  </a:cubicBezTo>
                  <a:cubicBezTo>
                    <a:pt x="630325" y="3705225"/>
                    <a:pt x="625720" y="3694270"/>
                    <a:pt x="617625" y="3686175"/>
                  </a:cubicBezTo>
                  <a:cubicBezTo>
                    <a:pt x="609530" y="3678080"/>
                    <a:pt x="596588" y="3675740"/>
                    <a:pt x="589050" y="3667125"/>
                  </a:cubicBezTo>
                  <a:cubicBezTo>
                    <a:pt x="511263" y="3578225"/>
                    <a:pt x="586669" y="3633787"/>
                    <a:pt x="522375" y="3590925"/>
                  </a:cubicBezTo>
                  <a:cubicBezTo>
                    <a:pt x="501593" y="3528580"/>
                    <a:pt x="530457" y="3589770"/>
                    <a:pt x="484275" y="3552825"/>
                  </a:cubicBezTo>
                  <a:cubicBezTo>
                    <a:pt x="422727" y="3503586"/>
                    <a:pt x="508474" y="3538666"/>
                    <a:pt x="436650" y="3514725"/>
                  </a:cubicBezTo>
                  <a:cubicBezTo>
                    <a:pt x="423950" y="3495675"/>
                    <a:pt x="416866" y="3471312"/>
                    <a:pt x="398550" y="3457575"/>
                  </a:cubicBezTo>
                  <a:cubicBezTo>
                    <a:pt x="374690" y="3439680"/>
                    <a:pt x="350448" y="3424305"/>
                    <a:pt x="331875" y="3400425"/>
                  </a:cubicBezTo>
                  <a:cubicBezTo>
                    <a:pt x="252124" y="3297888"/>
                    <a:pt x="330074" y="3379574"/>
                    <a:pt x="265200" y="3314700"/>
                  </a:cubicBezTo>
                  <a:cubicBezTo>
                    <a:pt x="255654" y="3286061"/>
                    <a:pt x="257141" y="3282169"/>
                    <a:pt x="236625" y="3257550"/>
                  </a:cubicBezTo>
                  <a:cubicBezTo>
                    <a:pt x="228001" y="3247202"/>
                    <a:pt x="216320" y="3239608"/>
                    <a:pt x="208050" y="3228975"/>
                  </a:cubicBezTo>
                  <a:cubicBezTo>
                    <a:pt x="193994" y="3210903"/>
                    <a:pt x="177190" y="3193545"/>
                    <a:pt x="169950" y="3171825"/>
                  </a:cubicBezTo>
                  <a:cubicBezTo>
                    <a:pt x="166775" y="3162300"/>
                    <a:pt x="167525" y="3150350"/>
                    <a:pt x="160425" y="3143250"/>
                  </a:cubicBezTo>
                  <a:cubicBezTo>
                    <a:pt x="153325" y="3136150"/>
                    <a:pt x="141375" y="3136900"/>
                    <a:pt x="131850" y="3133725"/>
                  </a:cubicBezTo>
                  <a:lnTo>
                    <a:pt x="112800" y="3076575"/>
                  </a:lnTo>
                  <a:cubicBezTo>
                    <a:pt x="109625" y="3067050"/>
                    <a:pt x="108844" y="3056354"/>
                    <a:pt x="103275" y="3048000"/>
                  </a:cubicBezTo>
                  <a:cubicBezTo>
                    <a:pt x="96925" y="3038475"/>
                    <a:pt x="88874" y="3029886"/>
                    <a:pt x="84225" y="3019425"/>
                  </a:cubicBezTo>
                  <a:cubicBezTo>
                    <a:pt x="70974" y="2989610"/>
                    <a:pt x="63566" y="2955840"/>
                    <a:pt x="55650" y="2924175"/>
                  </a:cubicBezTo>
                  <a:cubicBezTo>
                    <a:pt x="50070" y="2845628"/>
                    <a:pt x="3366" y="2634005"/>
                    <a:pt x="1683" y="2522971"/>
                  </a:cubicBezTo>
                  <a:cubicBezTo>
                    <a:pt x="0" y="2411937"/>
                    <a:pt x="38382" y="2331823"/>
                    <a:pt x="45550" y="2257970"/>
                  </a:cubicBezTo>
                  <a:cubicBezTo>
                    <a:pt x="87550" y="2137894"/>
                    <a:pt x="71889" y="2192470"/>
                    <a:pt x="93750" y="2105025"/>
                  </a:cubicBezTo>
                  <a:cubicBezTo>
                    <a:pt x="96925" y="2092325"/>
                    <a:pt x="98240" y="2079009"/>
                    <a:pt x="103275" y="2066925"/>
                  </a:cubicBezTo>
                  <a:cubicBezTo>
                    <a:pt x="114197" y="2040711"/>
                    <a:pt x="132395" y="2017666"/>
                    <a:pt x="141375" y="1990725"/>
                  </a:cubicBezTo>
                  <a:cubicBezTo>
                    <a:pt x="144550" y="1981200"/>
                    <a:pt x="146410" y="1971130"/>
                    <a:pt x="150900" y="1962150"/>
                  </a:cubicBezTo>
                  <a:cubicBezTo>
                    <a:pt x="156020" y="1951911"/>
                    <a:pt x="164830" y="1943814"/>
                    <a:pt x="169950" y="1933575"/>
                  </a:cubicBezTo>
                  <a:cubicBezTo>
                    <a:pt x="174440" y="1924595"/>
                    <a:pt x="175520" y="1914228"/>
                    <a:pt x="179475" y="1905000"/>
                  </a:cubicBezTo>
                  <a:cubicBezTo>
                    <a:pt x="185068" y="1891949"/>
                    <a:pt x="192932" y="1879951"/>
                    <a:pt x="198525" y="1866900"/>
                  </a:cubicBezTo>
                  <a:cubicBezTo>
                    <a:pt x="202480" y="1857672"/>
                    <a:pt x="204095" y="1847553"/>
                    <a:pt x="208050" y="1838325"/>
                  </a:cubicBezTo>
                  <a:cubicBezTo>
                    <a:pt x="213643" y="1825274"/>
                    <a:pt x="222114" y="1813520"/>
                    <a:pt x="227100" y="1800225"/>
                  </a:cubicBezTo>
                  <a:cubicBezTo>
                    <a:pt x="231697" y="1787968"/>
                    <a:pt x="232485" y="1774544"/>
                    <a:pt x="236625" y="1762125"/>
                  </a:cubicBezTo>
                  <a:cubicBezTo>
                    <a:pt x="256755" y="1701736"/>
                    <a:pt x="251824" y="1732742"/>
                    <a:pt x="265200" y="1685925"/>
                  </a:cubicBezTo>
                  <a:cubicBezTo>
                    <a:pt x="268796" y="1673338"/>
                    <a:pt x="270128" y="1660082"/>
                    <a:pt x="274725" y="1647825"/>
                  </a:cubicBezTo>
                  <a:cubicBezTo>
                    <a:pt x="279711" y="1634530"/>
                    <a:pt x="288182" y="1622776"/>
                    <a:pt x="293775" y="1609725"/>
                  </a:cubicBezTo>
                  <a:cubicBezTo>
                    <a:pt x="297730" y="1600497"/>
                    <a:pt x="300658" y="1590836"/>
                    <a:pt x="303300" y="1581150"/>
                  </a:cubicBezTo>
                  <a:cubicBezTo>
                    <a:pt x="310189" y="1555891"/>
                    <a:pt x="307827" y="1526735"/>
                    <a:pt x="322350" y="1504950"/>
                  </a:cubicBezTo>
                  <a:cubicBezTo>
                    <a:pt x="328700" y="1495425"/>
                    <a:pt x="336280" y="1486614"/>
                    <a:pt x="341400" y="1476375"/>
                  </a:cubicBezTo>
                  <a:cubicBezTo>
                    <a:pt x="345890" y="1467395"/>
                    <a:pt x="343825" y="1454900"/>
                    <a:pt x="350925" y="1447800"/>
                  </a:cubicBezTo>
                  <a:cubicBezTo>
                    <a:pt x="358025" y="1440700"/>
                    <a:pt x="369975" y="1441450"/>
                    <a:pt x="379500" y="1438275"/>
                  </a:cubicBezTo>
                  <a:cubicBezTo>
                    <a:pt x="389025" y="1425575"/>
                    <a:pt x="396210" y="1410722"/>
                    <a:pt x="408075" y="1400175"/>
                  </a:cubicBezTo>
                  <a:cubicBezTo>
                    <a:pt x="425187" y="1384964"/>
                    <a:pt x="465225" y="1362075"/>
                    <a:pt x="465225" y="1362075"/>
                  </a:cubicBezTo>
                  <a:cubicBezTo>
                    <a:pt x="487450" y="1328738"/>
                    <a:pt x="493800" y="1311275"/>
                    <a:pt x="541425" y="1295400"/>
                  </a:cubicBezTo>
                  <a:cubicBezTo>
                    <a:pt x="550950" y="1292225"/>
                    <a:pt x="561223" y="1290751"/>
                    <a:pt x="570000" y="1285875"/>
                  </a:cubicBezTo>
                  <a:cubicBezTo>
                    <a:pt x="590014" y="1274756"/>
                    <a:pt x="605430" y="1255015"/>
                    <a:pt x="627150" y="1247775"/>
                  </a:cubicBezTo>
                  <a:cubicBezTo>
                    <a:pt x="636675" y="1244600"/>
                    <a:pt x="646948" y="1243126"/>
                    <a:pt x="655725" y="1238250"/>
                  </a:cubicBezTo>
                  <a:cubicBezTo>
                    <a:pt x="675739" y="1227131"/>
                    <a:pt x="693825" y="1212850"/>
                    <a:pt x="712875" y="1200150"/>
                  </a:cubicBezTo>
                  <a:cubicBezTo>
                    <a:pt x="722400" y="1193800"/>
                    <a:pt x="731211" y="1186220"/>
                    <a:pt x="741450" y="1181100"/>
                  </a:cubicBezTo>
                  <a:cubicBezTo>
                    <a:pt x="754150" y="1174750"/>
                    <a:pt x="766499" y="1167643"/>
                    <a:pt x="779550" y="1162050"/>
                  </a:cubicBezTo>
                  <a:cubicBezTo>
                    <a:pt x="810032" y="1148986"/>
                    <a:pt x="819970" y="1151945"/>
                    <a:pt x="855750" y="1143000"/>
                  </a:cubicBezTo>
                  <a:cubicBezTo>
                    <a:pt x="865490" y="1140565"/>
                    <a:pt x="874671" y="1136233"/>
                    <a:pt x="884325" y="1133475"/>
                  </a:cubicBezTo>
                  <a:cubicBezTo>
                    <a:pt x="896912" y="1129879"/>
                    <a:pt x="909838" y="1127546"/>
                    <a:pt x="922425" y="1123950"/>
                  </a:cubicBezTo>
                  <a:cubicBezTo>
                    <a:pt x="1018078" y="1096621"/>
                    <a:pt x="869993" y="1134677"/>
                    <a:pt x="989100" y="1104900"/>
                  </a:cubicBezTo>
                  <a:cubicBezTo>
                    <a:pt x="1039325" y="1071417"/>
                    <a:pt x="994268" y="1096827"/>
                    <a:pt x="1055775" y="1076325"/>
                  </a:cubicBezTo>
                  <a:cubicBezTo>
                    <a:pt x="1071995" y="1070918"/>
                    <a:pt x="1086905" y="1061774"/>
                    <a:pt x="1103400" y="1057275"/>
                  </a:cubicBezTo>
                  <a:cubicBezTo>
                    <a:pt x="1122032" y="1052193"/>
                    <a:pt x="1141549" y="1051205"/>
                    <a:pt x="1160550" y="1047750"/>
                  </a:cubicBezTo>
                  <a:cubicBezTo>
                    <a:pt x="1176478" y="1044854"/>
                    <a:pt x="1192556" y="1042485"/>
                    <a:pt x="1208175" y="1038225"/>
                  </a:cubicBezTo>
                  <a:cubicBezTo>
                    <a:pt x="1227548" y="1032941"/>
                    <a:pt x="1246275" y="1025525"/>
                    <a:pt x="1265325" y="1019175"/>
                  </a:cubicBezTo>
                  <a:cubicBezTo>
                    <a:pt x="1274850" y="1016000"/>
                    <a:pt x="1284920" y="1014140"/>
                    <a:pt x="1293900" y="1009650"/>
                  </a:cubicBezTo>
                  <a:cubicBezTo>
                    <a:pt x="1360801" y="976200"/>
                    <a:pt x="1304514" y="1002098"/>
                    <a:pt x="1360575" y="981075"/>
                  </a:cubicBezTo>
                  <a:cubicBezTo>
                    <a:pt x="1376584" y="975072"/>
                    <a:pt x="1391980" y="967432"/>
                    <a:pt x="1408200" y="962025"/>
                  </a:cubicBezTo>
                  <a:cubicBezTo>
                    <a:pt x="1420531" y="957915"/>
                    <a:pt x="1461116" y="950619"/>
                    <a:pt x="1474875" y="942975"/>
                  </a:cubicBezTo>
                  <a:cubicBezTo>
                    <a:pt x="1494889" y="931856"/>
                    <a:pt x="1532025" y="904875"/>
                    <a:pt x="1532025" y="904875"/>
                  </a:cubicBezTo>
                  <a:cubicBezTo>
                    <a:pt x="1544725" y="885825"/>
                    <a:pt x="1562885" y="869445"/>
                    <a:pt x="1570125" y="847725"/>
                  </a:cubicBezTo>
                  <a:cubicBezTo>
                    <a:pt x="1576475" y="828675"/>
                    <a:pt x="1578036" y="807283"/>
                    <a:pt x="1589175" y="790575"/>
                  </a:cubicBezTo>
                  <a:cubicBezTo>
                    <a:pt x="1604966" y="766888"/>
                    <a:pt x="1616917" y="751522"/>
                    <a:pt x="1627275" y="723900"/>
                  </a:cubicBezTo>
                  <a:cubicBezTo>
                    <a:pt x="1666181" y="620150"/>
                    <a:pt x="1602812" y="753775"/>
                    <a:pt x="1655850" y="647700"/>
                  </a:cubicBezTo>
                  <a:cubicBezTo>
                    <a:pt x="1680008" y="526911"/>
                    <a:pt x="1647635" y="657343"/>
                    <a:pt x="1684425" y="571500"/>
                  </a:cubicBezTo>
                  <a:cubicBezTo>
                    <a:pt x="1689582" y="559468"/>
                    <a:pt x="1690188" y="545939"/>
                    <a:pt x="1693950" y="533400"/>
                  </a:cubicBezTo>
                  <a:cubicBezTo>
                    <a:pt x="1702034" y="506453"/>
                    <a:pt x="1710177" y="469548"/>
                    <a:pt x="1732050" y="447675"/>
                  </a:cubicBezTo>
                  <a:cubicBezTo>
                    <a:pt x="1743162" y="415925"/>
                    <a:pt x="1751100" y="365125"/>
                    <a:pt x="1760625" y="342900"/>
                  </a:cubicBezTo>
                  <a:cubicBezTo>
                    <a:pt x="1766096" y="330591"/>
                    <a:pt x="1779675" y="323850"/>
                    <a:pt x="1789200" y="314325"/>
                  </a:cubicBezTo>
                  <a:cubicBezTo>
                    <a:pt x="1807743" y="258695"/>
                    <a:pt x="1784216" y="309784"/>
                    <a:pt x="1827300" y="266700"/>
                  </a:cubicBezTo>
                  <a:cubicBezTo>
                    <a:pt x="1849798" y="244202"/>
                    <a:pt x="1846723" y="226172"/>
                    <a:pt x="1865400" y="200025"/>
                  </a:cubicBezTo>
                  <a:cubicBezTo>
                    <a:pt x="1873230" y="189064"/>
                    <a:pt x="1882767" y="178922"/>
                    <a:pt x="1893975" y="171450"/>
                  </a:cubicBezTo>
                  <a:cubicBezTo>
                    <a:pt x="1902329" y="165881"/>
                    <a:pt x="1913570" y="166415"/>
                    <a:pt x="1922550" y="161925"/>
                  </a:cubicBezTo>
                  <a:cubicBezTo>
                    <a:pt x="1944091" y="151155"/>
                    <a:pt x="1941600" y="142875"/>
                    <a:pt x="1951125" y="13335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1" name="Straight Connector 40"/>
            <p:cNvCxnSpPr>
              <a:cxnSpLocks noChangeShapeType="1"/>
              <a:stCxn id="50" idx="0"/>
              <a:endCxn id="49" idx="3"/>
            </p:cNvCxnSpPr>
            <p:nvPr/>
          </p:nvCxnSpPr>
          <p:spPr bwMode="auto">
            <a:xfrm rot="5400000" flipH="1" flipV="1">
              <a:off x="1889785" y="2078824"/>
              <a:ext cx="323039" cy="62842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Straight Connector 41"/>
            <p:cNvCxnSpPr>
              <a:cxnSpLocks noChangeShapeType="1"/>
              <a:stCxn id="53" idx="0"/>
              <a:endCxn id="50" idx="3"/>
            </p:cNvCxnSpPr>
            <p:nvPr/>
          </p:nvCxnSpPr>
          <p:spPr bwMode="auto">
            <a:xfrm rot="5400000" flipH="1" flipV="1">
              <a:off x="970911" y="3214322"/>
              <a:ext cx="384776" cy="21766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3" name="Straight Connector 42"/>
            <p:cNvCxnSpPr>
              <a:cxnSpLocks noChangeShapeType="1"/>
              <a:stCxn id="54" idx="0"/>
              <a:endCxn id="50" idx="4"/>
            </p:cNvCxnSpPr>
            <p:nvPr/>
          </p:nvCxnSpPr>
          <p:spPr bwMode="auto">
            <a:xfrm rot="5400000" flipH="1" flipV="1">
              <a:off x="1200084" y="3750244"/>
              <a:ext cx="1057625" cy="1639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Straight Connector 43"/>
            <p:cNvCxnSpPr>
              <a:cxnSpLocks noChangeShapeType="1"/>
              <a:stCxn id="51" idx="0"/>
              <a:endCxn id="49" idx="4"/>
            </p:cNvCxnSpPr>
            <p:nvPr/>
          </p:nvCxnSpPr>
          <p:spPr bwMode="auto">
            <a:xfrm rot="16200000" flipV="1">
              <a:off x="2787165" y="2449981"/>
              <a:ext cx="262088" cy="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Straight Connector 44"/>
            <p:cNvCxnSpPr>
              <a:cxnSpLocks noChangeShapeType="1"/>
              <a:stCxn id="49" idx="5"/>
              <a:endCxn id="52" idx="0"/>
            </p:cNvCxnSpPr>
            <p:nvPr/>
          </p:nvCxnSpPr>
          <p:spPr bwMode="auto">
            <a:xfrm rot="16200000" flipH="1">
              <a:off x="3565776" y="2136634"/>
              <a:ext cx="330982" cy="52074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Straight Connector 45"/>
            <p:cNvCxnSpPr>
              <a:cxnSpLocks noChangeShapeType="1"/>
              <a:stCxn id="55" idx="0"/>
              <a:endCxn id="52" idx="4"/>
            </p:cNvCxnSpPr>
            <p:nvPr/>
          </p:nvCxnSpPr>
          <p:spPr bwMode="auto">
            <a:xfrm rot="5400000" flipH="1" flipV="1">
              <a:off x="3577915" y="3169327"/>
              <a:ext cx="364010" cy="46343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7" name="Straight Connector 46"/>
            <p:cNvCxnSpPr>
              <a:cxnSpLocks noChangeShapeType="1"/>
              <a:stCxn id="50" idx="5"/>
              <a:endCxn id="56" idx="0"/>
            </p:cNvCxnSpPr>
            <p:nvPr/>
          </p:nvCxnSpPr>
          <p:spPr bwMode="auto">
            <a:xfrm rot="16200000" flipH="1">
              <a:off x="2102734" y="3230086"/>
              <a:ext cx="396689" cy="19804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8" name="Straight Connector 47"/>
            <p:cNvCxnSpPr>
              <a:cxnSpLocks noChangeShapeType="1"/>
              <a:stCxn id="52" idx="4"/>
              <a:endCxn id="57" idx="0"/>
            </p:cNvCxnSpPr>
            <p:nvPr/>
          </p:nvCxnSpPr>
          <p:spPr bwMode="auto">
            <a:xfrm rot="16200000" flipH="1">
              <a:off x="4059846" y="3150832"/>
              <a:ext cx="357393" cy="49380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2136584" y="1721962"/>
              <a:ext cx="1563243" cy="59697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Project Manager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1079539" y="2554554"/>
              <a:ext cx="1315111" cy="675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Team Leader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2455190" y="2581028"/>
              <a:ext cx="926042" cy="6340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De-signer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3449695" y="2562496"/>
              <a:ext cx="1083887" cy="6565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QA Team Leader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457201" y="3515542"/>
              <a:ext cx="1194528" cy="65257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</a:t>
              </a:r>
              <a:r>
                <a:rPr lang="bg-BG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1127167" y="4287253"/>
              <a:ext cx="1187064" cy="66051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2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3086602" y="3583049"/>
              <a:ext cx="883200" cy="593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Tester 1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1797134" y="3527455"/>
              <a:ext cx="1205939" cy="6565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3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4051198" y="3576432"/>
              <a:ext cx="868496" cy="60359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Tester 2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9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</a:p>
          <a:p>
            <a:pPr marL="723900" lvl="1" indent="-376238"/>
            <a:r>
              <a:rPr lang="en-US" dirty="0" smtClean="0"/>
              <a:t>Linear Structures, Trees, Hash Tables, Others</a:t>
            </a:r>
          </a:p>
          <a:p>
            <a:pPr marL="442913" indent="-442913">
              <a:buFontTx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Algorithms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723900" lvl="1" indent="-376238"/>
            <a:r>
              <a:rPr lang="en-US" dirty="0"/>
              <a:t>Sorting and Searching, </a:t>
            </a:r>
            <a:r>
              <a:rPr lang="en-US" noProof="1" smtClean="0"/>
              <a:t>Combinatorics</a:t>
            </a:r>
            <a:r>
              <a:rPr lang="en-US" dirty="0" smtClean="0"/>
              <a:t>,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Dynamic </a:t>
            </a:r>
            <a:r>
              <a:rPr lang="en-US" dirty="0"/>
              <a:t>Programming, Graphs, Others</a:t>
            </a:r>
          </a:p>
          <a:p>
            <a:pPr marL="442913" indent="-442913">
              <a:buFontTx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Complexity of Algorithms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723900" lvl="1" indent="-376238"/>
            <a:r>
              <a:rPr lang="en-US" dirty="0"/>
              <a:t>Time and </a:t>
            </a:r>
            <a:r>
              <a:rPr lang="en-US" dirty="0" smtClean="0"/>
              <a:t>Space Complexity</a:t>
            </a:r>
            <a:endParaRPr lang="en-US" dirty="0"/>
          </a:p>
          <a:p>
            <a:pPr marL="723900" lvl="1" indent="-376238"/>
            <a:r>
              <a:rPr lang="en-US" dirty="0"/>
              <a:t>Mean, Average and Worst Case</a:t>
            </a:r>
          </a:p>
          <a:p>
            <a:pPr marL="723900" lvl="1" indent="-376238"/>
            <a:r>
              <a:rPr lang="en-US" dirty="0"/>
              <a:t>Asymptotic </a:t>
            </a:r>
            <a:r>
              <a:rPr lang="en-US" dirty="0" smtClean="0"/>
              <a:t>Notation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O(g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956472"/>
            <a:ext cx="2374694" cy="237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25816" y="2412805"/>
            <a:ext cx="1903085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760412" y="1524000"/>
            <a:ext cx="10744200" cy="4495801"/>
            <a:chOff x="671" y="1008"/>
            <a:chExt cx="6768" cy="283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671" y="1008"/>
              <a:ext cx="6768" cy="2832"/>
            </a:xfrm>
            <a:prstGeom prst="roundRect">
              <a:avLst>
                <a:gd name="adj" fmla="val 848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83" y="1733"/>
              <a:ext cx="752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883" y="1733"/>
              <a:ext cx="752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926" y="1747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200" y="1747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883" y="1983"/>
              <a:ext cx="752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883" y="1983"/>
              <a:ext cx="752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926" y="2019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501" y="1985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575" y="2004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6678" y="2812"/>
              <a:ext cx="51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6671" y="2732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7043" y="2818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6588" y="3215"/>
              <a:ext cx="587" cy="24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6588" y="3215"/>
              <a:ext cx="587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6632" y="3229"/>
              <a:ext cx="51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7062" y="322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830" y="3129"/>
              <a:ext cx="5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tree root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865" y="312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1078" y="2542"/>
              <a:ext cx="99" cy="515"/>
            </a:xfrm>
            <a:custGeom>
              <a:avLst/>
              <a:gdLst>
                <a:gd name="T0" fmla="*/ 39 w 99"/>
                <a:gd name="T1" fmla="*/ 507 h 515"/>
                <a:gd name="T2" fmla="*/ 39 w 99"/>
                <a:gd name="T3" fmla="*/ 83 h 515"/>
                <a:gd name="T4" fmla="*/ 44 w 99"/>
                <a:gd name="T5" fmla="*/ 83 h 515"/>
                <a:gd name="T6" fmla="*/ 44 w 99"/>
                <a:gd name="T7" fmla="*/ 80 h 515"/>
                <a:gd name="T8" fmla="*/ 47 w 99"/>
                <a:gd name="T9" fmla="*/ 80 h 515"/>
                <a:gd name="T10" fmla="*/ 51 w 99"/>
                <a:gd name="T11" fmla="*/ 80 h 515"/>
                <a:gd name="T12" fmla="*/ 51 w 99"/>
                <a:gd name="T13" fmla="*/ 83 h 515"/>
                <a:gd name="T14" fmla="*/ 55 w 99"/>
                <a:gd name="T15" fmla="*/ 83 h 515"/>
                <a:gd name="T16" fmla="*/ 55 w 99"/>
                <a:gd name="T17" fmla="*/ 507 h 515"/>
                <a:gd name="T18" fmla="*/ 51 w 99"/>
                <a:gd name="T19" fmla="*/ 510 h 515"/>
                <a:gd name="T20" fmla="*/ 51 w 99"/>
                <a:gd name="T21" fmla="*/ 510 h 515"/>
                <a:gd name="T22" fmla="*/ 51 w 99"/>
                <a:gd name="T23" fmla="*/ 510 h 515"/>
                <a:gd name="T24" fmla="*/ 47 w 99"/>
                <a:gd name="T25" fmla="*/ 515 h 515"/>
                <a:gd name="T26" fmla="*/ 44 w 99"/>
                <a:gd name="T27" fmla="*/ 510 h 515"/>
                <a:gd name="T28" fmla="*/ 44 w 99"/>
                <a:gd name="T29" fmla="*/ 510 h 515"/>
                <a:gd name="T30" fmla="*/ 44 w 99"/>
                <a:gd name="T31" fmla="*/ 510 h 515"/>
                <a:gd name="T32" fmla="*/ 39 w 99"/>
                <a:gd name="T33" fmla="*/ 507 h 515"/>
                <a:gd name="T34" fmla="*/ 39 w 99"/>
                <a:gd name="T35" fmla="*/ 507 h 515"/>
                <a:gd name="T36" fmla="*/ 0 w 99"/>
                <a:gd name="T37" fmla="*/ 104 h 515"/>
                <a:gd name="T38" fmla="*/ 47 w 99"/>
                <a:gd name="T39" fmla="*/ 0 h 515"/>
                <a:gd name="T40" fmla="*/ 99 w 99"/>
                <a:gd name="T41" fmla="*/ 104 h 515"/>
                <a:gd name="T42" fmla="*/ 0 w 99"/>
                <a:gd name="T43" fmla="*/ 104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515">
                  <a:moveTo>
                    <a:pt x="39" y="507"/>
                  </a:moveTo>
                  <a:lnTo>
                    <a:pt x="39" y="83"/>
                  </a:lnTo>
                  <a:lnTo>
                    <a:pt x="44" y="83"/>
                  </a:lnTo>
                  <a:lnTo>
                    <a:pt x="44" y="80"/>
                  </a:lnTo>
                  <a:lnTo>
                    <a:pt x="47" y="80"/>
                  </a:lnTo>
                  <a:lnTo>
                    <a:pt x="51" y="80"/>
                  </a:lnTo>
                  <a:lnTo>
                    <a:pt x="51" y="83"/>
                  </a:lnTo>
                  <a:lnTo>
                    <a:pt x="55" y="83"/>
                  </a:lnTo>
                  <a:lnTo>
                    <a:pt x="55" y="507"/>
                  </a:lnTo>
                  <a:lnTo>
                    <a:pt x="51" y="510"/>
                  </a:lnTo>
                  <a:lnTo>
                    <a:pt x="51" y="510"/>
                  </a:lnTo>
                  <a:lnTo>
                    <a:pt x="51" y="510"/>
                  </a:lnTo>
                  <a:lnTo>
                    <a:pt x="47" y="515"/>
                  </a:lnTo>
                  <a:lnTo>
                    <a:pt x="44" y="510"/>
                  </a:lnTo>
                  <a:lnTo>
                    <a:pt x="44" y="510"/>
                  </a:lnTo>
                  <a:lnTo>
                    <a:pt x="44" y="510"/>
                  </a:lnTo>
                  <a:lnTo>
                    <a:pt x="39" y="507"/>
                  </a:lnTo>
                  <a:lnTo>
                    <a:pt x="39" y="507"/>
                  </a:lnTo>
                  <a:close/>
                  <a:moveTo>
                    <a:pt x="0" y="104"/>
                  </a:moveTo>
                  <a:lnTo>
                    <a:pt x="47" y="0"/>
                  </a:lnTo>
                  <a:lnTo>
                    <a:pt x="99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883" y="2231"/>
              <a:ext cx="752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883" y="2231"/>
              <a:ext cx="752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926" y="2272"/>
              <a:ext cx="22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090" y="2272"/>
              <a:ext cx="48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509" y="2238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1580" y="2272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1000" y="246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339" y="1402"/>
              <a:ext cx="756" cy="24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339" y="1402"/>
              <a:ext cx="756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382" y="1416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656" y="1416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339" y="1650"/>
              <a:ext cx="756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2339" y="1650"/>
              <a:ext cx="756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382" y="1688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958" y="1654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033" y="1673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2339" y="1900"/>
              <a:ext cx="756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2339" y="1900"/>
              <a:ext cx="756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382" y="1941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966" y="1907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3036" y="1941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2456" y="2138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2332" y="2439"/>
              <a:ext cx="752" cy="24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2332" y="2439"/>
              <a:ext cx="752" cy="24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375" y="2453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649" y="2453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332" y="2688"/>
              <a:ext cx="752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332" y="2688"/>
              <a:ext cx="752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375" y="2724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950" y="2690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3024" y="270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332" y="2936"/>
              <a:ext cx="752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332" y="2936"/>
              <a:ext cx="752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375" y="2979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2958" y="2945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3029" y="2979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449" y="3175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3749" y="2085"/>
              <a:ext cx="756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3749" y="2085"/>
              <a:ext cx="756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3792" y="2099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4066" y="209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3749" y="2335"/>
              <a:ext cx="756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3749" y="2335"/>
              <a:ext cx="756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3792" y="2372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4367" y="2338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4443" y="2357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3749" y="2583"/>
              <a:ext cx="756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3749" y="2583"/>
              <a:ext cx="756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3792" y="2625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4376" y="2591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4447" y="2625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3762" y="1023"/>
              <a:ext cx="750" cy="25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3762" y="1023"/>
              <a:ext cx="750" cy="25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3804" y="1042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4078" y="1042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3762" y="1276"/>
              <a:ext cx="75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3762" y="1276"/>
              <a:ext cx="750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3804" y="1314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4380" y="1280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454" y="129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3762" y="1526"/>
              <a:ext cx="750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3762" y="1526"/>
              <a:ext cx="750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3804" y="1567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388" y="1533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>
              <a:off x="4459" y="1567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3879" y="1764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2989" y="1152"/>
              <a:ext cx="773" cy="627"/>
            </a:xfrm>
            <a:custGeom>
              <a:avLst/>
              <a:gdLst>
                <a:gd name="T0" fmla="*/ 5 w 773"/>
                <a:gd name="T1" fmla="*/ 615 h 627"/>
                <a:gd name="T2" fmla="*/ 702 w 773"/>
                <a:gd name="T3" fmla="*/ 46 h 627"/>
                <a:gd name="T4" fmla="*/ 706 w 773"/>
                <a:gd name="T5" fmla="*/ 46 h 627"/>
                <a:gd name="T6" fmla="*/ 706 w 773"/>
                <a:gd name="T7" fmla="*/ 46 h 627"/>
                <a:gd name="T8" fmla="*/ 709 w 773"/>
                <a:gd name="T9" fmla="*/ 46 h 627"/>
                <a:gd name="T10" fmla="*/ 713 w 773"/>
                <a:gd name="T11" fmla="*/ 51 h 627"/>
                <a:gd name="T12" fmla="*/ 709 w 773"/>
                <a:gd name="T13" fmla="*/ 58 h 627"/>
                <a:gd name="T14" fmla="*/ 12 w 773"/>
                <a:gd name="T15" fmla="*/ 627 h 627"/>
                <a:gd name="T16" fmla="*/ 8 w 773"/>
                <a:gd name="T17" fmla="*/ 627 h 627"/>
                <a:gd name="T18" fmla="*/ 5 w 773"/>
                <a:gd name="T19" fmla="*/ 627 h 627"/>
                <a:gd name="T20" fmla="*/ 0 w 773"/>
                <a:gd name="T21" fmla="*/ 627 h 627"/>
                <a:gd name="T22" fmla="*/ 0 w 773"/>
                <a:gd name="T23" fmla="*/ 622 h 627"/>
                <a:gd name="T24" fmla="*/ 0 w 773"/>
                <a:gd name="T25" fmla="*/ 619 h 627"/>
                <a:gd name="T26" fmla="*/ 5 w 773"/>
                <a:gd name="T27" fmla="*/ 615 h 627"/>
                <a:gd name="T28" fmla="*/ 5 w 773"/>
                <a:gd name="T29" fmla="*/ 615 h 627"/>
                <a:gd name="T30" fmla="*/ 663 w 773"/>
                <a:gd name="T31" fmla="*/ 22 h 627"/>
                <a:gd name="T32" fmla="*/ 773 w 773"/>
                <a:gd name="T33" fmla="*/ 0 h 627"/>
                <a:gd name="T34" fmla="*/ 721 w 773"/>
                <a:gd name="T35" fmla="*/ 104 h 627"/>
                <a:gd name="T36" fmla="*/ 663 w 773"/>
                <a:gd name="T37" fmla="*/ 2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3" h="627">
                  <a:moveTo>
                    <a:pt x="5" y="615"/>
                  </a:moveTo>
                  <a:lnTo>
                    <a:pt x="702" y="46"/>
                  </a:lnTo>
                  <a:lnTo>
                    <a:pt x="706" y="46"/>
                  </a:lnTo>
                  <a:lnTo>
                    <a:pt x="706" y="46"/>
                  </a:lnTo>
                  <a:lnTo>
                    <a:pt x="709" y="46"/>
                  </a:lnTo>
                  <a:lnTo>
                    <a:pt x="713" y="51"/>
                  </a:lnTo>
                  <a:lnTo>
                    <a:pt x="709" y="58"/>
                  </a:lnTo>
                  <a:lnTo>
                    <a:pt x="12" y="627"/>
                  </a:lnTo>
                  <a:lnTo>
                    <a:pt x="8" y="627"/>
                  </a:lnTo>
                  <a:lnTo>
                    <a:pt x="5" y="627"/>
                  </a:lnTo>
                  <a:lnTo>
                    <a:pt x="0" y="627"/>
                  </a:lnTo>
                  <a:lnTo>
                    <a:pt x="0" y="622"/>
                  </a:lnTo>
                  <a:lnTo>
                    <a:pt x="0" y="619"/>
                  </a:lnTo>
                  <a:lnTo>
                    <a:pt x="5" y="615"/>
                  </a:lnTo>
                  <a:lnTo>
                    <a:pt x="5" y="615"/>
                  </a:lnTo>
                  <a:close/>
                  <a:moveTo>
                    <a:pt x="663" y="22"/>
                  </a:moveTo>
                  <a:lnTo>
                    <a:pt x="773" y="0"/>
                  </a:lnTo>
                  <a:lnTo>
                    <a:pt x="721" y="104"/>
                  </a:lnTo>
                  <a:lnTo>
                    <a:pt x="663" y="2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2989" y="2020"/>
              <a:ext cx="760" cy="190"/>
            </a:xfrm>
            <a:custGeom>
              <a:avLst/>
              <a:gdLst>
                <a:gd name="T0" fmla="*/ 8 w 760"/>
                <a:gd name="T1" fmla="*/ 0 h 190"/>
                <a:gd name="T2" fmla="*/ 681 w 760"/>
                <a:gd name="T3" fmla="*/ 136 h 190"/>
                <a:gd name="T4" fmla="*/ 686 w 760"/>
                <a:gd name="T5" fmla="*/ 141 h 190"/>
                <a:gd name="T6" fmla="*/ 686 w 760"/>
                <a:gd name="T7" fmla="*/ 144 h 190"/>
                <a:gd name="T8" fmla="*/ 681 w 760"/>
                <a:gd name="T9" fmla="*/ 148 h 190"/>
                <a:gd name="T10" fmla="*/ 681 w 760"/>
                <a:gd name="T11" fmla="*/ 148 h 190"/>
                <a:gd name="T12" fmla="*/ 678 w 760"/>
                <a:gd name="T13" fmla="*/ 148 h 190"/>
                <a:gd name="T14" fmla="*/ 5 w 760"/>
                <a:gd name="T15" fmla="*/ 12 h 190"/>
                <a:gd name="T16" fmla="*/ 0 w 760"/>
                <a:gd name="T17" fmla="*/ 7 h 190"/>
                <a:gd name="T18" fmla="*/ 0 w 760"/>
                <a:gd name="T19" fmla="*/ 3 h 190"/>
                <a:gd name="T20" fmla="*/ 0 w 760"/>
                <a:gd name="T21" fmla="*/ 3 h 190"/>
                <a:gd name="T22" fmla="*/ 5 w 760"/>
                <a:gd name="T23" fmla="*/ 0 h 190"/>
                <a:gd name="T24" fmla="*/ 5 w 760"/>
                <a:gd name="T25" fmla="*/ 0 h 190"/>
                <a:gd name="T26" fmla="*/ 8 w 760"/>
                <a:gd name="T27" fmla="*/ 0 h 190"/>
                <a:gd name="T28" fmla="*/ 8 w 760"/>
                <a:gd name="T29" fmla="*/ 0 h 190"/>
                <a:gd name="T30" fmla="*/ 674 w 760"/>
                <a:gd name="T31" fmla="*/ 90 h 190"/>
                <a:gd name="T32" fmla="*/ 760 w 760"/>
                <a:gd name="T33" fmla="*/ 161 h 190"/>
                <a:gd name="T34" fmla="*/ 654 w 760"/>
                <a:gd name="T35" fmla="*/ 190 h 190"/>
                <a:gd name="T36" fmla="*/ 674 w 760"/>
                <a:gd name="T37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0" h="190">
                  <a:moveTo>
                    <a:pt x="8" y="0"/>
                  </a:moveTo>
                  <a:lnTo>
                    <a:pt x="681" y="136"/>
                  </a:lnTo>
                  <a:lnTo>
                    <a:pt x="686" y="141"/>
                  </a:lnTo>
                  <a:lnTo>
                    <a:pt x="686" y="144"/>
                  </a:lnTo>
                  <a:lnTo>
                    <a:pt x="681" y="148"/>
                  </a:lnTo>
                  <a:lnTo>
                    <a:pt x="681" y="148"/>
                  </a:lnTo>
                  <a:lnTo>
                    <a:pt x="678" y="148"/>
                  </a:lnTo>
                  <a:lnTo>
                    <a:pt x="5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674" y="90"/>
                  </a:moveTo>
                  <a:lnTo>
                    <a:pt x="760" y="161"/>
                  </a:lnTo>
                  <a:lnTo>
                    <a:pt x="654" y="190"/>
                  </a:lnTo>
                  <a:lnTo>
                    <a:pt x="674" y="9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5"/>
            <p:cNvSpPr>
              <a:spLocks noEditPoints="1"/>
            </p:cNvSpPr>
            <p:nvPr/>
          </p:nvSpPr>
          <p:spPr bwMode="auto">
            <a:xfrm>
              <a:off x="1533" y="1496"/>
              <a:ext cx="806" cy="617"/>
            </a:xfrm>
            <a:custGeom>
              <a:avLst/>
              <a:gdLst>
                <a:gd name="T0" fmla="*/ 0 w 806"/>
                <a:gd name="T1" fmla="*/ 605 h 617"/>
                <a:gd name="T2" fmla="*/ 736 w 806"/>
                <a:gd name="T3" fmla="*/ 46 h 617"/>
                <a:gd name="T4" fmla="*/ 739 w 806"/>
                <a:gd name="T5" fmla="*/ 46 h 617"/>
                <a:gd name="T6" fmla="*/ 744 w 806"/>
                <a:gd name="T7" fmla="*/ 46 h 617"/>
                <a:gd name="T8" fmla="*/ 748 w 806"/>
                <a:gd name="T9" fmla="*/ 49 h 617"/>
                <a:gd name="T10" fmla="*/ 744 w 806"/>
                <a:gd name="T11" fmla="*/ 53 h 617"/>
                <a:gd name="T12" fmla="*/ 7 w 806"/>
                <a:gd name="T13" fmla="*/ 617 h 617"/>
                <a:gd name="T14" fmla="*/ 3 w 806"/>
                <a:gd name="T15" fmla="*/ 617 h 617"/>
                <a:gd name="T16" fmla="*/ 3 w 806"/>
                <a:gd name="T17" fmla="*/ 617 h 617"/>
                <a:gd name="T18" fmla="*/ 0 w 806"/>
                <a:gd name="T19" fmla="*/ 614 h 617"/>
                <a:gd name="T20" fmla="*/ 0 w 806"/>
                <a:gd name="T21" fmla="*/ 614 h 617"/>
                <a:gd name="T22" fmla="*/ 0 w 806"/>
                <a:gd name="T23" fmla="*/ 610 h 617"/>
                <a:gd name="T24" fmla="*/ 0 w 806"/>
                <a:gd name="T25" fmla="*/ 605 h 617"/>
                <a:gd name="T26" fmla="*/ 0 w 806"/>
                <a:gd name="T27" fmla="*/ 605 h 617"/>
                <a:gd name="T28" fmla="*/ 697 w 806"/>
                <a:gd name="T29" fmla="*/ 20 h 617"/>
                <a:gd name="T30" fmla="*/ 806 w 806"/>
                <a:gd name="T31" fmla="*/ 0 h 617"/>
                <a:gd name="T32" fmla="*/ 755 w 806"/>
                <a:gd name="T33" fmla="*/ 102 h 617"/>
                <a:gd name="T34" fmla="*/ 697 w 806"/>
                <a:gd name="T35" fmla="*/ 2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6" h="617">
                  <a:moveTo>
                    <a:pt x="0" y="605"/>
                  </a:moveTo>
                  <a:lnTo>
                    <a:pt x="736" y="46"/>
                  </a:lnTo>
                  <a:lnTo>
                    <a:pt x="739" y="46"/>
                  </a:lnTo>
                  <a:lnTo>
                    <a:pt x="744" y="46"/>
                  </a:lnTo>
                  <a:lnTo>
                    <a:pt x="748" y="49"/>
                  </a:lnTo>
                  <a:lnTo>
                    <a:pt x="744" y="53"/>
                  </a:lnTo>
                  <a:lnTo>
                    <a:pt x="7" y="617"/>
                  </a:lnTo>
                  <a:lnTo>
                    <a:pt x="3" y="617"/>
                  </a:lnTo>
                  <a:lnTo>
                    <a:pt x="3" y="617"/>
                  </a:lnTo>
                  <a:lnTo>
                    <a:pt x="0" y="614"/>
                  </a:lnTo>
                  <a:lnTo>
                    <a:pt x="0" y="614"/>
                  </a:lnTo>
                  <a:lnTo>
                    <a:pt x="0" y="610"/>
                  </a:lnTo>
                  <a:lnTo>
                    <a:pt x="0" y="605"/>
                  </a:lnTo>
                  <a:lnTo>
                    <a:pt x="0" y="605"/>
                  </a:lnTo>
                  <a:close/>
                  <a:moveTo>
                    <a:pt x="697" y="20"/>
                  </a:moveTo>
                  <a:lnTo>
                    <a:pt x="806" y="0"/>
                  </a:lnTo>
                  <a:lnTo>
                    <a:pt x="755" y="102"/>
                  </a:lnTo>
                  <a:lnTo>
                    <a:pt x="697" y="2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1520" y="2349"/>
              <a:ext cx="819" cy="228"/>
            </a:xfrm>
            <a:custGeom>
              <a:avLst/>
              <a:gdLst>
                <a:gd name="T0" fmla="*/ 9 w 819"/>
                <a:gd name="T1" fmla="*/ 0 h 228"/>
                <a:gd name="T2" fmla="*/ 741 w 819"/>
                <a:gd name="T3" fmla="*/ 173 h 228"/>
                <a:gd name="T4" fmla="*/ 745 w 819"/>
                <a:gd name="T5" fmla="*/ 177 h 228"/>
                <a:gd name="T6" fmla="*/ 745 w 819"/>
                <a:gd name="T7" fmla="*/ 182 h 228"/>
                <a:gd name="T8" fmla="*/ 745 w 819"/>
                <a:gd name="T9" fmla="*/ 182 h 228"/>
                <a:gd name="T10" fmla="*/ 745 w 819"/>
                <a:gd name="T11" fmla="*/ 185 h 228"/>
                <a:gd name="T12" fmla="*/ 745 w 819"/>
                <a:gd name="T13" fmla="*/ 185 h 228"/>
                <a:gd name="T14" fmla="*/ 741 w 819"/>
                <a:gd name="T15" fmla="*/ 185 h 228"/>
                <a:gd name="T16" fmla="*/ 738 w 819"/>
                <a:gd name="T17" fmla="*/ 185 h 228"/>
                <a:gd name="T18" fmla="*/ 5 w 819"/>
                <a:gd name="T19" fmla="*/ 12 h 228"/>
                <a:gd name="T20" fmla="*/ 0 w 819"/>
                <a:gd name="T21" fmla="*/ 7 h 228"/>
                <a:gd name="T22" fmla="*/ 0 w 819"/>
                <a:gd name="T23" fmla="*/ 3 h 228"/>
                <a:gd name="T24" fmla="*/ 5 w 819"/>
                <a:gd name="T25" fmla="*/ 0 h 228"/>
                <a:gd name="T26" fmla="*/ 9 w 819"/>
                <a:gd name="T27" fmla="*/ 0 h 228"/>
                <a:gd name="T28" fmla="*/ 9 w 819"/>
                <a:gd name="T29" fmla="*/ 0 h 228"/>
                <a:gd name="T30" fmla="*/ 733 w 819"/>
                <a:gd name="T31" fmla="*/ 128 h 228"/>
                <a:gd name="T32" fmla="*/ 819 w 819"/>
                <a:gd name="T33" fmla="*/ 202 h 228"/>
                <a:gd name="T34" fmla="*/ 713 w 819"/>
                <a:gd name="T35" fmla="*/ 228 h 228"/>
                <a:gd name="T36" fmla="*/ 733 w 819"/>
                <a:gd name="T37" fmla="*/ 1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9" h="228">
                  <a:moveTo>
                    <a:pt x="9" y="0"/>
                  </a:moveTo>
                  <a:lnTo>
                    <a:pt x="741" y="173"/>
                  </a:lnTo>
                  <a:lnTo>
                    <a:pt x="745" y="177"/>
                  </a:lnTo>
                  <a:lnTo>
                    <a:pt x="745" y="182"/>
                  </a:lnTo>
                  <a:lnTo>
                    <a:pt x="745" y="182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1" y="185"/>
                  </a:lnTo>
                  <a:lnTo>
                    <a:pt x="738" y="185"/>
                  </a:lnTo>
                  <a:lnTo>
                    <a:pt x="5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close/>
                  <a:moveTo>
                    <a:pt x="733" y="128"/>
                  </a:moveTo>
                  <a:lnTo>
                    <a:pt x="819" y="202"/>
                  </a:lnTo>
                  <a:lnTo>
                    <a:pt x="713" y="228"/>
                  </a:lnTo>
                  <a:lnTo>
                    <a:pt x="733" y="12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7"/>
            <p:cNvSpPr>
              <a:spLocks noEditPoints="1"/>
            </p:cNvSpPr>
            <p:nvPr/>
          </p:nvSpPr>
          <p:spPr bwMode="auto">
            <a:xfrm>
              <a:off x="2978" y="2810"/>
              <a:ext cx="998" cy="443"/>
            </a:xfrm>
            <a:custGeom>
              <a:avLst/>
              <a:gdLst>
                <a:gd name="T0" fmla="*/ 4 w 998"/>
                <a:gd name="T1" fmla="*/ 12 h 443"/>
                <a:gd name="T2" fmla="*/ 35 w 998"/>
                <a:gd name="T3" fmla="*/ 17 h 443"/>
                <a:gd name="T4" fmla="*/ 32 w 998"/>
                <a:gd name="T5" fmla="*/ 12 h 443"/>
                <a:gd name="T6" fmla="*/ 46 w 998"/>
                <a:gd name="T7" fmla="*/ 24 h 443"/>
                <a:gd name="T8" fmla="*/ 78 w 998"/>
                <a:gd name="T9" fmla="*/ 44 h 443"/>
                <a:gd name="T10" fmla="*/ 101 w 998"/>
                <a:gd name="T11" fmla="*/ 41 h 443"/>
                <a:gd name="T12" fmla="*/ 98 w 998"/>
                <a:gd name="T13" fmla="*/ 41 h 443"/>
                <a:gd name="T14" fmla="*/ 117 w 998"/>
                <a:gd name="T15" fmla="*/ 61 h 443"/>
                <a:gd name="T16" fmla="*/ 149 w 998"/>
                <a:gd name="T17" fmla="*/ 66 h 443"/>
                <a:gd name="T18" fmla="*/ 140 w 998"/>
                <a:gd name="T19" fmla="*/ 61 h 443"/>
                <a:gd name="T20" fmla="*/ 164 w 998"/>
                <a:gd name="T21" fmla="*/ 83 h 443"/>
                <a:gd name="T22" fmla="*/ 195 w 998"/>
                <a:gd name="T23" fmla="*/ 87 h 443"/>
                <a:gd name="T24" fmla="*/ 216 w 998"/>
                <a:gd name="T25" fmla="*/ 90 h 443"/>
                <a:gd name="T26" fmla="*/ 207 w 998"/>
                <a:gd name="T27" fmla="*/ 95 h 443"/>
                <a:gd name="T28" fmla="*/ 235 w 998"/>
                <a:gd name="T29" fmla="*/ 112 h 443"/>
                <a:gd name="T30" fmla="*/ 258 w 998"/>
                <a:gd name="T31" fmla="*/ 107 h 443"/>
                <a:gd name="T32" fmla="*/ 250 w 998"/>
                <a:gd name="T33" fmla="*/ 112 h 443"/>
                <a:gd name="T34" fmla="*/ 282 w 998"/>
                <a:gd name="T35" fmla="*/ 132 h 443"/>
                <a:gd name="T36" fmla="*/ 306 w 998"/>
                <a:gd name="T37" fmla="*/ 129 h 443"/>
                <a:gd name="T38" fmla="*/ 306 w 998"/>
                <a:gd name="T39" fmla="*/ 129 h 443"/>
                <a:gd name="T40" fmla="*/ 324 w 998"/>
                <a:gd name="T41" fmla="*/ 148 h 443"/>
                <a:gd name="T42" fmla="*/ 356 w 998"/>
                <a:gd name="T43" fmla="*/ 153 h 443"/>
                <a:gd name="T44" fmla="*/ 352 w 998"/>
                <a:gd name="T45" fmla="*/ 148 h 443"/>
                <a:gd name="T46" fmla="*/ 363 w 998"/>
                <a:gd name="T47" fmla="*/ 165 h 443"/>
                <a:gd name="T48" fmla="*/ 400 w 998"/>
                <a:gd name="T49" fmla="*/ 178 h 443"/>
                <a:gd name="T50" fmla="*/ 395 w 998"/>
                <a:gd name="T51" fmla="*/ 170 h 443"/>
                <a:gd name="T52" fmla="*/ 411 w 998"/>
                <a:gd name="T53" fmla="*/ 187 h 443"/>
                <a:gd name="T54" fmla="*/ 442 w 998"/>
                <a:gd name="T55" fmla="*/ 199 h 443"/>
                <a:gd name="T56" fmla="*/ 466 w 998"/>
                <a:gd name="T57" fmla="*/ 199 h 443"/>
                <a:gd name="T58" fmla="*/ 453 w 998"/>
                <a:gd name="T59" fmla="*/ 202 h 443"/>
                <a:gd name="T60" fmla="*/ 485 w 998"/>
                <a:gd name="T61" fmla="*/ 219 h 443"/>
                <a:gd name="T62" fmla="*/ 508 w 998"/>
                <a:gd name="T63" fmla="*/ 216 h 443"/>
                <a:gd name="T64" fmla="*/ 505 w 998"/>
                <a:gd name="T65" fmla="*/ 216 h 443"/>
                <a:gd name="T66" fmla="*/ 529 w 998"/>
                <a:gd name="T67" fmla="*/ 240 h 443"/>
                <a:gd name="T68" fmla="*/ 556 w 998"/>
                <a:gd name="T69" fmla="*/ 236 h 443"/>
                <a:gd name="T70" fmla="*/ 556 w 998"/>
                <a:gd name="T71" fmla="*/ 236 h 443"/>
                <a:gd name="T72" fmla="*/ 568 w 998"/>
                <a:gd name="T73" fmla="*/ 253 h 443"/>
                <a:gd name="T74" fmla="*/ 598 w 998"/>
                <a:gd name="T75" fmla="*/ 270 h 443"/>
                <a:gd name="T76" fmla="*/ 623 w 998"/>
                <a:gd name="T77" fmla="*/ 265 h 443"/>
                <a:gd name="T78" fmla="*/ 618 w 998"/>
                <a:gd name="T79" fmla="*/ 265 h 443"/>
                <a:gd name="T80" fmla="*/ 642 w 998"/>
                <a:gd name="T81" fmla="*/ 286 h 443"/>
                <a:gd name="T82" fmla="*/ 669 w 998"/>
                <a:gd name="T83" fmla="*/ 286 h 443"/>
                <a:gd name="T84" fmla="*/ 662 w 998"/>
                <a:gd name="T85" fmla="*/ 289 h 443"/>
                <a:gd name="T86" fmla="*/ 685 w 998"/>
                <a:gd name="T87" fmla="*/ 306 h 443"/>
                <a:gd name="T88" fmla="*/ 717 w 998"/>
                <a:gd name="T89" fmla="*/ 311 h 443"/>
                <a:gd name="T90" fmla="*/ 713 w 998"/>
                <a:gd name="T91" fmla="*/ 306 h 443"/>
                <a:gd name="T92" fmla="*/ 732 w 998"/>
                <a:gd name="T93" fmla="*/ 328 h 443"/>
                <a:gd name="T94" fmla="*/ 763 w 998"/>
                <a:gd name="T95" fmla="*/ 331 h 443"/>
                <a:gd name="T96" fmla="*/ 759 w 998"/>
                <a:gd name="T97" fmla="*/ 323 h 443"/>
                <a:gd name="T98" fmla="*/ 771 w 998"/>
                <a:gd name="T99" fmla="*/ 340 h 443"/>
                <a:gd name="T100" fmla="*/ 807 w 998"/>
                <a:gd name="T101" fmla="*/ 352 h 443"/>
                <a:gd name="T102" fmla="*/ 826 w 998"/>
                <a:gd name="T103" fmla="*/ 352 h 443"/>
                <a:gd name="T104" fmla="*/ 823 w 998"/>
                <a:gd name="T105" fmla="*/ 352 h 443"/>
                <a:gd name="T106" fmla="*/ 846 w 998"/>
                <a:gd name="T107" fmla="*/ 377 h 443"/>
                <a:gd name="T108" fmla="*/ 874 w 998"/>
                <a:gd name="T109" fmla="*/ 372 h 443"/>
                <a:gd name="T110" fmla="*/ 869 w 998"/>
                <a:gd name="T111" fmla="*/ 372 h 443"/>
                <a:gd name="T112" fmla="*/ 888 w 998"/>
                <a:gd name="T113" fmla="*/ 394 h 443"/>
                <a:gd name="T114" fmla="*/ 920 w 998"/>
                <a:gd name="T115" fmla="*/ 398 h 443"/>
                <a:gd name="T116" fmla="*/ 916 w 998"/>
                <a:gd name="T117" fmla="*/ 39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8" h="443">
                  <a:moveTo>
                    <a:pt x="11" y="3"/>
                  </a:moveTo>
                  <a:lnTo>
                    <a:pt x="11" y="3"/>
                  </a:lnTo>
                  <a:lnTo>
                    <a:pt x="16" y="3"/>
                  </a:lnTo>
                  <a:lnTo>
                    <a:pt x="16" y="7"/>
                  </a:lnTo>
                  <a:lnTo>
                    <a:pt x="16" y="12"/>
                  </a:lnTo>
                  <a:lnTo>
                    <a:pt x="11" y="17"/>
                  </a:lnTo>
                  <a:lnTo>
                    <a:pt x="7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2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3"/>
                  </a:lnTo>
                  <a:close/>
                  <a:moveTo>
                    <a:pt x="32" y="12"/>
                  </a:moveTo>
                  <a:lnTo>
                    <a:pt x="32" y="12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20"/>
                  </a:lnTo>
                  <a:lnTo>
                    <a:pt x="32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3" y="20"/>
                  </a:lnTo>
                  <a:lnTo>
                    <a:pt x="23" y="17"/>
                  </a:lnTo>
                  <a:lnTo>
                    <a:pt x="27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2" y="12"/>
                  </a:lnTo>
                  <a:close/>
                  <a:moveTo>
                    <a:pt x="55" y="20"/>
                  </a:moveTo>
                  <a:lnTo>
                    <a:pt x="55" y="20"/>
                  </a:lnTo>
                  <a:lnTo>
                    <a:pt x="58" y="24"/>
                  </a:lnTo>
                  <a:lnTo>
                    <a:pt x="58" y="29"/>
                  </a:lnTo>
                  <a:lnTo>
                    <a:pt x="55" y="32"/>
                  </a:lnTo>
                  <a:lnTo>
                    <a:pt x="51" y="32"/>
                  </a:lnTo>
                  <a:lnTo>
                    <a:pt x="51" y="32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24"/>
                  </a:lnTo>
                  <a:lnTo>
                    <a:pt x="51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20"/>
                  </a:lnTo>
                  <a:close/>
                  <a:moveTo>
                    <a:pt x="78" y="32"/>
                  </a:moveTo>
                  <a:lnTo>
                    <a:pt x="78" y="32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2" y="41"/>
                  </a:lnTo>
                  <a:lnTo>
                    <a:pt x="78" y="44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1" y="41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4" y="32"/>
                  </a:lnTo>
                  <a:lnTo>
                    <a:pt x="78" y="32"/>
                  </a:lnTo>
                  <a:lnTo>
                    <a:pt x="78" y="32"/>
                  </a:lnTo>
                  <a:close/>
                  <a:moveTo>
                    <a:pt x="101" y="41"/>
                  </a:moveTo>
                  <a:lnTo>
                    <a:pt x="101" y="41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9"/>
                  </a:lnTo>
                  <a:lnTo>
                    <a:pt x="101" y="53"/>
                  </a:lnTo>
                  <a:lnTo>
                    <a:pt x="98" y="53"/>
                  </a:lnTo>
                  <a:lnTo>
                    <a:pt x="98" y="53"/>
                  </a:lnTo>
                  <a:lnTo>
                    <a:pt x="98" y="53"/>
                  </a:lnTo>
                  <a:lnTo>
                    <a:pt x="94" y="49"/>
                  </a:lnTo>
                  <a:lnTo>
                    <a:pt x="94" y="44"/>
                  </a:lnTo>
                  <a:lnTo>
                    <a:pt x="98" y="41"/>
                  </a:lnTo>
                  <a:lnTo>
                    <a:pt x="101" y="41"/>
                  </a:lnTo>
                  <a:lnTo>
                    <a:pt x="101" y="41"/>
                  </a:lnTo>
                  <a:close/>
                  <a:moveTo>
                    <a:pt x="124" y="49"/>
                  </a:moveTo>
                  <a:lnTo>
                    <a:pt x="124" y="49"/>
                  </a:lnTo>
                  <a:lnTo>
                    <a:pt x="124" y="53"/>
                  </a:lnTo>
                  <a:lnTo>
                    <a:pt x="124" y="58"/>
                  </a:lnTo>
                  <a:lnTo>
                    <a:pt x="124" y="61"/>
                  </a:lnTo>
                  <a:lnTo>
                    <a:pt x="122" y="61"/>
                  </a:lnTo>
                  <a:lnTo>
                    <a:pt x="117" y="61"/>
                  </a:lnTo>
                  <a:lnTo>
                    <a:pt x="117" y="61"/>
                  </a:lnTo>
                  <a:lnTo>
                    <a:pt x="117" y="58"/>
                  </a:lnTo>
                  <a:lnTo>
                    <a:pt x="113" y="58"/>
                  </a:lnTo>
                  <a:lnTo>
                    <a:pt x="117" y="53"/>
                  </a:lnTo>
                  <a:lnTo>
                    <a:pt x="117" y="49"/>
                  </a:lnTo>
                  <a:lnTo>
                    <a:pt x="122" y="49"/>
                  </a:lnTo>
                  <a:lnTo>
                    <a:pt x="124" y="49"/>
                  </a:lnTo>
                  <a:lnTo>
                    <a:pt x="124" y="49"/>
                  </a:lnTo>
                  <a:close/>
                  <a:moveTo>
                    <a:pt x="145" y="61"/>
                  </a:moveTo>
                  <a:lnTo>
                    <a:pt x="145" y="61"/>
                  </a:lnTo>
                  <a:lnTo>
                    <a:pt x="149" y="66"/>
                  </a:lnTo>
                  <a:lnTo>
                    <a:pt x="149" y="66"/>
                  </a:lnTo>
                  <a:lnTo>
                    <a:pt x="149" y="7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37" y="70"/>
                  </a:lnTo>
                  <a:lnTo>
                    <a:pt x="137" y="66"/>
                  </a:lnTo>
                  <a:lnTo>
                    <a:pt x="137" y="66"/>
                  </a:lnTo>
                  <a:lnTo>
                    <a:pt x="140" y="61"/>
                  </a:lnTo>
                  <a:lnTo>
                    <a:pt x="145" y="61"/>
                  </a:lnTo>
                  <a:lnTo>
                    <a:pt x="145" y="61"/>
                  </a:lnTo>
                  <a:lnTo>
                    <a:pt x="145" y="61"/>
                  </a:lnTo>
                  <a:close/>
                  <a:moveTo>
                    <a:pt x="168" y="70"/>
                  </a:moveTo>
                  <a:lnTo>
                    <a:pt x="168" y="70"/>
                  </a:lnTo>
                  <a:lnTo>
                    <a:pt x="172" y="73"/>
                  </a:lnTo>
                  <a:lnTo>
                    <a:pt x="172" y="78"/>
                  </a:lnTo>
                  <a:lnTo>
                    <a:pt x="168" y="83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1" y="78"/>
                  </a:lnTo>
                  <a:lnTo>
                    <a:pt x="161" y="73"/>
                  </a:lnTo>
                  <a:lnTo>
                    <a:pt x="164" y="70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8" y="70"/>
                  </a:lnTo>
                  <a:close/>
                  <a:moveTo>
                    <a:pt x="191" y="78"/>
                  </a:moveTo>
                  <a:lnTo>
                    <a:pt x="191" y="78"/>
                  </a:lnTo>
                  <a:lnTo>
                    <a:pt x="195" y="83"/>
                  </a:lnTo>
                  <a:lnTo>
                    <a:pt x="195" y="87"/>
                  </a:lnTo>
                  <a:lnTo>
                    <a:pt x="191" y="90"/>
                  </a:lnTo>
                  <a:lnTo>
                    <a:pt x="188" y="90"/>
                  </a:lnTo>
                  <a:lnTo>
                    <a:pt x="188" y="90"/>
                  </a:lnTo>
                  <a:lnTo>
                    <a:pt x="184" y="90"/>
                  </a:lnTo>
                  <a:lnTo>
                    <a:pt x="184" y="87"/>
                  </a:lnTo>
                  <a:lnTo>
                    <a:pt x="184" y="83"/>
                  </a:lnTo>
                  <a:lnTo>
                    <a:pt x="188" y="78"/>
                  </a:lnTo>
                  <a:lnTo>
                    <a:pt x="191" y="78"/>
                  </a:lnTo>
                  <a:lnTo>
                    <a:pt x="191" y="78"/>
                  </a:lnTo>
                  <a:close/>
                  <a:moveTo>
                    <a:pt x="216" y="90"/>
                  </a:moveTo>
                  <a:lnTo>
                    <a:pt x="216" y="90"/>
                  </a:lnTo>
                  <a:lnTo>
                    <a:pt x="219" y="95"/>
                  </a:lnTo>
                  <a:lnTo>
                    <a:pt x="219" y="95"/>
                  </a:lnTo>
                  <a:lnTo>
                    <a:pt x="219" y="99"/>
                  </a:lnTo>
                  <a:lnTo>
                    <a:pt x="216" y="102"/>
                  </a:lnTo>
                  <a:lnTo>
                    <a:pt x="211" y="102"/>
                  </a:lnTo>
                  <a:lnTo>
                    <a:pt x="211" y="102"/>
                  </a:lnTo>
                  <a:lnTo>
                    <a:pt x="211" y="102"/>
                  </a:lnTo>
                  <a:lnTo>
                    <a:pt x="207" y="99"/>
                  </a:lnTo>
                  <a:lnTo>
                    <a:pt x="207" y="95"/>
                  </a:lnTo>
                  <a:lnTo>
                    <a:pt x="207" y="95"/>
                  </a:lnTo>
                  <a:lnTo>
                    <a:pt x="211" y="90"/>
                  </a:lnTo>
                  <a:lnTo>
                    <a:pt x="216" y="90"/>
                  </a:lnTo>
                  <a:lnTo>
                    <a:pt x="216" y="90"/>
                  </a:lnTo>
                  <a:close/>
                  <a:moveTo>
                    <a:pt x="239" y="99"/>
                  </a:moveTo>
                  <a:lnTo>
                    <a:pt x="239" y="99"/>
                  </a:lnTo>
                  <a:lnTo>
                    <a:pt x="239" y="102"/>
                  </a:lnTo>
                  <a:lnTo>
                    <a:pt x="239" y="107"/>
                  </a:lnTo>
                  <a:lnTo>
                    <a:pt x="239" y="112"/>
                  </a:lnTo>
                  <a:lnTo>
                    <a:pt x="235" y="112"/>
                  </a:lnTo>
                  <a:lnTo>
                    <a:pt x="230" y="112"/>
                  </a:lnTo>
                  <a:lnTo>
                    <a:pt x="230" y="112"/>
                  </a:lnTo>
                  <a:lnTo>
                    <a:pt x="230" y="107"/>
                  </a:lnTo>
                  <a:lnTo>
                    <a:pt x="230" y="102"/>
                  </a:lnTo>
                  <a:lnTo>
                    <a:pt x="230" y="99"/>
                  </a:lnTo>
                  <a:lnTo>
                    <a:pt x="235" y="99"/>
                  </a:lnTo>
                  <a:lnTo>
                    <a:pt x="239" y="99"/>
                  </a:lnTo>
                  <a:lnTo>
                    <a:pt x="239" y="99"/>
                  </a:lnTo>
                  <a:close/>
                  <a:moveTo>
                    <a:pt x="258" y="107"/>
                  </a:moveTo>
                  <a:lnTo>
                    <a:pt x="258" y="107"/>
                  </a:lnTo>
                  <a:lnTo>
                    <a:pt x="262" y="112"/>
                  </a:lnTo>
                  <a:lnTo>
                    <a:pt x="262" y="116"/>
                  </a:lnTo>
                  <a:lnTo>
                    <a:pt x="262" y="119"/>
                  </a:lnTo>
                  <a:lnTo>
                    <a:pt x="258" y="119"/>
                  </a:lnTo>
                  <a:lnTo>
                    <a:pt x="258" y="124"/>
                  </a:lnTo>
                  <a:lnTo>
                    <a:pt x="255" y="119"/>
                  </a:lnTo>
                  <a:lnTo>
                    <a:pt x="255" y="119"/>
                  </a:lnTo>
                  <a:lnTo>
                    <a:pt x="250" y="119"/>
                  </a:lnTo>
                  <a:lnTo>
                    <a:pt x="250" y="116"/>
                  </a:lnTo>
                  <a:lnTo>
                    <a:pt x="250" y="112"/>
                  </a:lnTo>
                  <a:lnTo>
                    <a:pt x="255" y="107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58" y="107"/>
                  </a:lnTo>
                  <a:close/>
                  <a:moveTo>
                    <a:pt x="282" y="119"/>
                  </a:moveTo>
                  <a:lnTo>
                    <a:pt x="282" y="119"/>
                  </a:lnTo>
                  <a:lnTo>
                    <a:pt x="285" y="124"/>
                  </a:lnTo>
                  <a:lnTo>
                    <a:pt x="285" y="124"/>
                  </a:lnTo>
                  <a:lnTo>
                    <a:pt x="285" y="129"/>
                  </a:lnTo>
                  <a:lnTo>
                    <a:pt x="282" y="132"/>
                  </a:lnTo>
                  <a:lnTo>
                    <a:pt x="278" y="132"/>
                  </a:lnTo>
                  <a:lnTo>
                    <a:pt x="278" y="132"/>
                  </a:lnTo>
                  <a:lnTo>
                    <a:pt x="274" y="129"/>
                  </a:lnTo>
                  <a:lnTo>
                    <a:pt x="274" y="124"/>
                  </a:lnTo>
                  <a:lnTo>
                    <a:pt x="278" y="119"/>
                  </a:lnTo>
                  <a:lnTo>
                    <a:pt x="282" y="119"/>
                  </a:lnTo>
                  <a:lnTo>
                    <a:pt x="282" y="119"/>
                  </a:lnTo>
                  <a:lnTo>
                    <a:pt x="282" y="119"/>
                  </a:lnTo>
                  <a:close/>
                  <a:moveTo>
                    <a:pt x="306" y="129"/>
                  </a:moveTo>
                  <a:lnTo>
                    <a:pt x="306" y="129"/>
                  </a:lnTo>
                  <a:lnTo>
                    <a:pt x="308" y="132"/>
                  </a:lnTo>
                  <a:lnTo>
                    <a:pt x="308" y="136"/>
                  </a:lnTo>
                  <a:lnTo>
                    <a:pt x="306" y="141"/>
                  </a:lnTo>
                  <a:lnTo>
                    <a:pt x="301" y="141"/>
                  </a:lnTo>
                  <a:lnTo>
                    <a:pt x="301" y="141"/>
                  </a:lnTo>
                  <a:lnTo>
                    <a:pt x="297" y="136"/>
                  </a:lnTo>
                  <a:lnTo>
                    <a:pt x="297" y="132"/>
                  </a:lnTo>
                  <a:lnTo>
                    <a:pt x="301" y="129"/>
                  </a:lnTo>
                  <a:lnTo>
                    <a:pt x="301" y="129"/>
                  </a:lnTo>
                  <a:lnTo>
                    <a:pt x="306" y="129"/>
                  </a:lnTo>
                  <a:lnTo>
                    <a:pt x="306" y="129"/>
                  </a:lnTo>
                  <a:close/>
                  <a:moveTo>
                    <a:pt x="329" y="141"/>
                  </a:moveTo>
                  <a:lnTo>
                    <a:pt x="329" y="141"/>
                  </a:lnTo>
                  <a:lnTo>
                    <a:pt x="333" y="141"/>
                  </a:lnTo>
                  <a:lnTo>
                    <a:pt x="333" y="144"/>
                  </a:lnTo>
                  <a:lnTo>
                    <a:pt x="333" y="148"/>
                  </a:lnTo>
                  <a:lnTo>
                    <a:pt x="329" y="148"/>
                  </a:lnTo>
                  <a:lnTo>
                    <a:pt x="324" y="153"/>
                  </a:lnTo>
                  <a:lnTo>
                    <a:pt x="324" y="148"/>
                  </a:lnTo>
                  <a:lnTo>
                    <a:pt x="324" y="148"/>
                  </a:lnTo>
                  <a:lnTo>
                    <a:pt x="321" y="148"/>
                  </a:lnTo>
                  <a:lnTo>
                    <a:pt x="321" y="144"/>
                  </a:lnTo>
                  <a:lnTo>
                    <a:pt x="321" y="141"/>
                  </a:lnTo>
                  <a:lnTo>
                    <a:pt x="324" y="141"/>
                  </a:lnTo>
                  <a:lnTo>
                    <a:pt x="329" y="141"/>
                  </a:lnTo>
                  <a:lnTo>
                    <a:pt x="329" y="141"/>
                  </a:lnTo>
                  <a:close/>
                  <a:moveTo>
                    <a:pt x="352" y="148"/>
                  </a:moveTo>
                  <a:lnTo>
                    <a:pt x="352" y="148"/>
                  </a:lnTo>
                  <a:lnTo>
                    <a:pt x="352" y="153"/>
                  </a:lnTo>
                  <a:lnTo>
                    <a:pt x="356" y="153"/>
                  </a:lnTo>
                  <a:lnTo>
                    <a:pt x="352" y="158"/>
                  </a:lnTo>
                  <a:lnTo>
                    <a:pt x="352" y="161"/>
                  </a:lnTo>
                  <a:lnTo>
                    <a:pt x="348" y="161"/>
                  </a:lnTo>
                  <a:lnTo>
                    <a:pt x="345" y="161"/>
                  </a:lnTo>
                  <a:lnTo>
                    <a:pt x="345" y="161"/>
                  </a:lnTo>
                  <a:lnTo>
                    <a:pt x="345" y="158"/>
                  </a:lnTo>
                  <a:lnTo>
                    <a:pt x="345" y="153"/>
                  </a:lnTo>
                  <a:lnTo>
                    <a:pt x="345" y="148"/>
                  </a:lnTo>
                  <a:lnTo>
                    <a:pt x="352" y="148"/>
                  </a:lnTo>
                  <a:lnTo>
                    <a:pt x="352" y="148"/>
                  </a:lnTo>
                  <a:close/>
                  <a:moveTo>
                    <a:pt x="372" y="158"/>
                  </a:moveTo>
                  <a:lnTo>
                    <a:pt x="372" y="158"/>
                  </a:lnTo>
                  <a:lnTo>
                    <a:pt x="375" y="161"/>
                  </a:lnTo>
                  <a:lnTo>
                    <a:pt x="375" y="165"/>
                  </a:lnTo>
                  <a:lnTo>
                    <a:pt x="372" y="170"/>
                  </a:lnTo>
                  <a:lnTo>
                    <a:pt x="372" y="170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63" y="165"/>
                  </a:lnTo>
                  <a:lnTo>
                    <a:pt x="363" y="165"/>
                  </a:lnTo>
                  <a:lnTo>
                    <a:pt x="363" y="161"/>
                  </a:lnTo>
                  <a:lnTo>
                    <a:pt x="368" y="158"/>
                  </a:lnTo>
                  <a:lnTo>
                    <a:pt x="372" y="158"/>
                  </a:lnTo>
                  <a:lnTo>
                    <a:pt x="372" y="158"/>
                  </a:lnTo>
                  <a:lnTo>
                    <a:pt x="372" y="158"/>
                  </a:lnTo>
                  <a:close/>
                  <a:moveTo>
                    <a:pt x="395" y="170"/>
                  </a:moveTo>
                  <a:lnTo>
                    <a:pt x="395" y="170"/>
                  </a:lnTo>
                  <a:lnTo>
                    <a:pt x="400" y="170"/>
                  </a:lnTo>
                  <a:lnTo>
                    <a:pt x="400" y="173"/>
                  </a:lnTo>
                  <a:lnTo>
                    <a:pt x="400" y="178"/>
                  </a:lnTo>
                  <a:lnTo>
                    <a:pt x="395" y="178"/>
                  </a:lnTo>
                  <a:lnTo>
                    <a:pt x="395" y="182"/>
                  </a:lnTo>
                  <a:lnTo>
                    <a:pt x="391" y="178"/>
                  </a:lnTo>
                  <a:lnTo>
                    <a:pt x="391" y="178"/>
                  </a:lnTo>
                  <a:lnTo>
                    <a:pt x="388" y="178"/>
                  </a:lnTo>
                  <a:lnTo>
                    <a:pt x="388" y="173"/>
                  </a:lnTo>
                  <a:lnTo>
                    <a:pt x="388" y="170"/>
                  </a:lnTo>
                  <a:lnTo>
                    <a:pt x="391" y="170"/>
                  </a:lnTo>
                  <a:lnTo>
                    <a:pt x="395" y="165"/>
                  </a:lnTo>
                  <a:lnTo>
                    <a:pt x="395" y="170"/>
                  </a:lnTo>
                  <a:lnTo>
                    <a:pt x="395" y="170"/>
                  </a:lnTo>
                  <a:close/>
                  <a:moveTo>
                    <a:pt x="419" y="178"/>
                  </a:moveTo>
                  <a:lnTo>
                    <a:pt x="419" y="178"/>
                  </a:lnTo>
                  <a:lnTo>
                    <a:pt x="423" y="182"/>
                  </a:lnTo>
                  <a:lnTo>
                    <a:pt x="423" y="182"/>
                  </a:lnTo>
                  <a:lnTo>
                    <a:pt x="423" y="187"/>
                  </a:lnTo>
                  <a:lnTo>
                    <a:pt x="419" y="190"/>
                  </a:lnTo>
                  <a:lnTo>
                    <a:pt x="414" y="190"/>
                  </a:lnTo>
                  <a:lnTo>
                    <a:pt x="414" y="190"/>
                  </a:lnTo>
                  <a:lnTo>
                    <a:pt x="411" y="187"/>
                  </a:lnTo>
                  <a:lnTo>
                    <a:pt x="411" y="182"/>
                  </a:lnTo>
                  <a:lnTo>
                    <a:pt x="414" y="178"/>
                  </a:lnTo>
                  <a:lnTo>
                    <a:pt x="414" y="178"/>
                  </a:lnTo>
                  <a:lnTo>
                    <a:pt x="419" y="178"/>
                  </a:lnTo>
                  <a:lnTo>
                    <a:pt x="419" y="178"/>
                  </a:lnTo>
                  <a:close/>
                  <a:moveTo>
                    <a:pt x="442" y="187"/>
                  </a:moveTo>
                  <a:lnTo>
                    <a:pt x="442" y="187"/>
                  </a:lnTo>
                  <a:lnTo>
                    <a:pt x="446" y="190"/>
                  </a:lnTo>
                  <a:lnTo>
                    <a:pt x="446" y="194"/>
                  </a:lnTo>
                  <a:lnTo>
                    <a:pt x="442" y="199"/>
                  </a:lnTo>
                  <a:lnTo>
                    <a:pt x="439" y="199"/>
                  </a:lnTo>
                  <a:lnTo>
                    <a:pt x="439" y="199"/>
                  </a:lnTo>
                  <a:lnTo>
                    <a:pt x="434" y="194"/>
                  </a:lnTo>
                  <a:lnTo>
                    <a:pt x="434" y="194"/>
                  </a:lnTo>
                  <a:lnTo>
                    <a:pt x="434" y="190"/>
                  </a:lnTo>
                  <a:lnTo>
                    <a:pt x="439" y="187"/>
                  </a:lnTo>
                  <a:lnTo>
                    <a:pt x="442" y="187"/>
                  </a:lnTo>
                  <a:lnTo>
                    <a:pt x="442" y="187"/>
                  </a:lnTo>
                  <a:close/>
                  <a:moveTo>
                    <a:pt x="466" y="199"/>
                  </a:moveTo>
                  <a:lnTo>
                    <a:pt x="466" y="199"/>
                  </a:lnTo>
                  <a:lnTo>
                    <a:pt x="466" y="199"/>
                  </a:lnTo>
                  <a:lnTo>
                    <a:pt x="469" y="202"/>
                  </a:lnTo>
                  <a:lnTo>
                    <a:pt x="466" y="207"/>
                  </a:lnTo>
                  <a:lnTo>
                    <a:pt x="466" y="211"/>
                  </a:lnTo>
                  <a:lnTo>
                    <a:pt x="462" y="211"/>
                  </a:lnTo>
                  <a:lnTo>
                    <a:pt x="458" y="211"/>
                  </a:lnTo>
                  <a:lnTo>
                    <a:pt x="458" y="211"/>
                  </a:lnTo>
                  <a:lnTo>
                    <a:pt x="453" y="207"/>
                  </a:lnTo>
                  <a:lnTo>
                    <a:pt x="453" y="202"/>
                  </a:lnTo>
                  <a:lnTo>
                    <a:pt x="453" y="202"/>
                  </a:lnTo>
                  <a:lnTo>
                    <a:pt x="458" y="199"/>
                  </a:lnTo>
                  <a:lnTo>
                    <a:pt x="466" y="199"/>
                  </a:lnTo>
                  <a:lnTo>
                    <a:pt x="466" y="199"/>
                  </a:lnTo>
                  <a:close/>
                  <a:moveTo>
                    <a:pt x="485" y="207"/>
                  </a:moveTo>
                  <a:lnTo>
                    <a:pt x="485" y="207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0" y="216"/>
                  </a:lnTo>
                  <a:lnTo>
                    <a:pt x="485" y="219"/>
                  </a:lnTo>
                  <a:lnTo>
                    <a:pt x="485" y="219"/>
                  </a:lnTo>
                  <a:lnTo>
                    <a:pt x="481" y="219"/>
                  </a:lnTo>
                  <a:lnTo>
                    <a:pt x="481" y="219"/>
                  </a:lnTo>
                  <a:lnTo>
                    <a:pt x="478" y="216"/>
                  </a:lnTo>
                  <a:lnTo>
                    <a:pt x="478" y="211"/>
                  </a:lnTo>
                  <a:lnTo>
                    <a:pt x="481" y="207"/>
                  </a:lnTo>
                  <a:lnTo>
                    <a:pt x="485" y="207"/>
                  </a:lnTo>
                  <a:lnTo>
                    <a:pt x="485" y="207"/>
                  </a:lnTo>
                  <a:lnTo>
                    <a:pt x="485" y="207"/>
                  </a:lnTo>
                  <a:close/>
                  <a:moveTo>
                    <a:pt x="508" y="216"/>
                  </a:moveTo>
                  <a:lnTo>
                    <a:pt x="508" y="216"/>
                  </a:lnTo>
                  <a:lnTo>
                    <a:pt x="513" y="219"/>
                  </a:lnTo>
                  <a:lnTo>
                    <a:pt x="513" y="224"/>
                  </a:lnTo>
                  <a:lnTo>
                    <a:pt x="508" y="228"/>
                  </a:lnTo>
                  <a:lnTo>
                    <a:pt x="508" y="228"/>
                  </a:lnTo>
                  <a:lnTo>
                    <a:pt x="505" y="228"/>
                  </a:lnTo>
                  <a:lnTo>
                    <a:pt x="505" y="228"/>
                  </a:lnTo>
                  <a:lnTo>
                    <a:pt x="501" y="224"/>
                  </a:lnTo>
                  <a:lnTo>
                    <a:pt x="501" y="224"/>
                  </a:lnTo>
                  <a:lnTo>
                    <a:pt x="501" y="219"/>
                  </a:lnTo>
                  <a:lnTo>
                    <a:pt x="505" y="216"/>
                  </a:lnTo>
                  <a:lnTo>
                    <a:pt x="505" y="216"/>
                  </a:lnTo>
                  <a:lnTo>
                    <a:pt x="508" y="216"/>
                  </a:lnTo>
                  <a:lnTo>
                    <a:pt x="508" y="216"/>
                  </a:lnTo>
                  <a:close/>
                  <a:moveTo>
                    <a:pt x="533" y="228"/>
                  </a:moveTo>
                  <a:lnTo>
                    <a:pt x="533" y="228"/>
                  </a:lnTo>
                  <a:lnTo>
                    <a:pt x="536" y="231"/>
                  </a:lnTo>
                  <a:lnTo>
                    <a:pt x="536" y="231"/>
                  </a:lnTo>
                  <a:lnTo>
                    <a:pt x="536" y="236"/>
                  </a:lnTo>
                  <a:lnTo>
                    <a:pt x="533" y="240"/>
                  </a:lnTo>
                  <a:lnTo>
                    <a:pt x="529" y="240"/>
                  </a:lnTo>
                  <a:lnTo>
                    <a:pt x="529" y="240"/>
                  </a:lnTo>
                  <a:lnTo>
                    <a:pt x="524" y="236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9" y="228"/>
                  </a:lnTo>
                  <a:lnTo>
                    <a:pt x="529" y="228"/>
                  </a:lnTo>
                  <a:lnTo>
                    <a:pt x="533" y="228"/>
                  </a:lnTo>
                  <a:lnTo>
                    <a:pt x="533" y="228"/>
                  </a:lnTo>
                  <a:close/>
                  <a:moveTo>
                    <a:pt x="556" y="236"/>
                  </a:moveTo>
                  <a:lnTo>
                    <a:pt x="556" y="236"/>
                  </a:lnTo>
                  <a:lnTo>
                    <a:pt x="559" y="240"/>
                  </a:lnTo>
                  <a:lnTo>
                    <a:pt x="559" y="243"/>
                  </a:lnTo>
                  <a:lnTo>
                    <a:pt x="556" y="248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47" y="243"/>
                  </a:lnTo>
                  <a:lnTo>
                    <a:pt x="547" y="240"/>
                  </a:lnTo>
                  <a:lnTo>
                    <a:pt x="552" y="236"/>
                  </a:lnTo>
                  <a:lnTo>
                    <a:pt x="556" y="236"/>
                  </a:lnTo>
                  <a:lnTo>
                    <a:pt x="556" y="236"/>
                  </a:lnTo>
                  <a:close/>
                  <a:moveTo>
                    <a:pt x="575" y="243"/>
                  </a:moveTo>
                  <a:lnTo>
                    <a:pt x="575" y="243"/>
                  </a:lnTo>
                  <a:lnTo>
                    <a:pt x="579" y="248"/>
                  </a:lnTo>
                  <a:lnTo>
                    <a:pt x="579" y="253"/>
                  </a:lnTo>
                  <a:lnTo>
                    <a:pt x="579" y="257"/>
                  </a:lnTo>
                  <a:lnTo>
                    <a:pt x="575" y="257"/>
                  </a:lnTo>
                  <a:lnTo>
                    <a:pt x="572" y="257"/>
                  </a:lnTo>
                  <a:lnTo>
                    <a:pt x="572" y="257"/>
                  </a:lnTo>
                  <a:lnTo>
                    <a:pt x="568" y="253"/>
                  </a:lnTo>
                  <a:lnTo>
                    <a:pt x="568" y="253"/>
                  </a:lnTo>
                  <a:lnTo>
                    <a:pt x="568" y="248"/>
                  </a:lnTo>
                  <a:lnTo>
                    <a:pt x="572" y="243"/>
                  </a:lnTo>
                  <a:lnTo>
                    <a:pt x="575" y="243"/>
                  </a:lnTo>
                  <a:lnTo>
                    <a:pt x="575" y="243"/>
                  </a:lnTo>
                  <a:close/>
                  <a:moveTo>
                    <a:pt x="598" y="257"/>
                  </a:moveTo>
                  <a:lnTo>
                    <a:pt x="598" y="257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3" y="265"/>
                  </a:lnTo>
                  <a:lnTo>
                    <a:pt x="598" y="270"/>
                  </a:lnTo>
                  <a:lnTo>
                    <a:pt x="598" y="270"/>
                  </a:lnTo>
                  <a:lnTo>
                    <a:pt x="595" y="270"/>
                  </a:lnTo>
                  <a:lnTo>
                    <a:pt x="595" y="270"/>
                  </a:lnTo>
                  <a:lnTo>
                    <a:pt x="591" y="265"/>
                  </a:lnTo>
                  <a:lnTo>
                    <a:pt x="591" y="260"/>
                  </a:lnTo>
                  <a:lnTo>
                    <a:pt x="591" y="260"/>
                  </a:lnTo>
                  <a:lnTo>
                    <a:pt x="595" y="257"/>
                  </a:lnTo>
                  <a:lnTo>
                    <a:pt x="598" y="257"/>
                  </a:lnTo>
                  <a:lnTo>
                    <a:pt x="598" y="257"/>
                  </a:lnTo>
                  <a:close/>
                  <a:moveTo>
                    <a:pt x="623" y="265"/>
                  </a:moveTo>
                  <a:lnTo>
                    <a:pt x="623" y="265"/>
                  </a:lnTo>
                  <a:lnTo>
                    <a:pt x="626" y="270"/>
                  </a:lnTo>
                  <a:lnTo>
                    <a:pt x="626" y="273"/>
                  </a:lnTo>
                  <a:lnTo>
                    <a:pt x="623" y="277"/>
                  </a:lnTo>
                  <a:lnTo>
                    <a:pt x="623" y="277"/>
                  </a:lnTo>
                  <a:lnTo>
                    <a:pt x="618" y="277"/>
                  </a:lnTo>
                  <a:lnTo>
                    <a:pt x="618" y="277"/>
                  </a:lnTo>
                  <a:lnTo>
                    <a:pt x="614" y="273"/>
                  </a:lnTo>
                  <a:lnTo>
                    <a:pt x="614" y="270"/>
                  </a:lnTo>
                  <a:lnTo>
                    <a:pt x="618" y="265"/>
                  </a:lnTo>
                  <a:lnTo>
                    <a:pt x="618" y="265"/>
                  </a:lnTo>
                  <a:lnTo>
                    <a:pt x="623" y="265"/>
                  </a:lnTo>
                  <a:lnTo>
                    <a:pt x="623" y="265"/>
                  </a:lnTo>
                  <a:close/>
                  <a:moveTo>
                    <a:pt x="646" y="273"/>
                  </a:moveTo>
                  <a:lnTo>
                    <a:pt x="646" y="273"/>
                  </a:lnTo>
                  <a:lnTo>
                    <a:pt x="650" y="277"/>
                  </a:lnTo>
                  <a:lnTo>
                    <a:pt x="650" y="282"/>
                  </a:lnTo>
                  <a:lnTo>
                    <a:pt x="650" y="286"/>
                  </a:lnTo>
                  <a:lnTo>
                    <a:pt x="646" y="286"/>
                  </a:lnTo>
                  <a:lnTo>
                    <a:pt x="642" y="286"/>
                  </a:lnTo>
                  <a:lnTo>
                    <a:pt x="642" y="286"/>
                  </a:lnTo>
                  <a:lnTo>
                    <a:pt x="642" y="286"/>
                  </a:lnTo>
                  <a:lnTo>
                    <a:pt x="639" y="286"/>
                  </a:lnTo>
                  <a:lnTo>
                    <a:pt x="639" y="282"/>
                  </a:lnTo>
                  <a:lnTo>
                    <a:pt x="639" y="277"/>
                  </a:lnTo>
                  <a:lnTo>
                    <a:pt x="642" y="273"/>
                  </a:lnTo>
                  <a:lnTo>
                    <a:pt x="642" y="273"/>
                  </a:lnTo>
                  <a:lnTo>
                    <a:pt x="646" y="273"/>
                  </a:lnTo>
                  <a:lnTo>
                    <a:pt x="646" y="273"/>
                  </a:lnTo>
                  <a:close/>
                  <a:moveTo>
                    <a:pt x="669" y="286"/>
                  </a:moveTo>
                  <a:lnTo>
                    <a:pt x="669" y="286"/>
                  </a:lnTo>
                  <a:lnTo>
                    <a:pt x="674" y="289"/>
                  </a:lnTo>
                  <a:lnTo>
                    <a:pt x="674" y="289"/>
                  </a:lnTo>
                  <a:lnTo>
                    <a:pt x="674" y="294"/>
                  </a:lnTo>
                  <a:lnTo>
                    <a:pt x="669" y="299"/>
                  </a:lnTo>
                  <a:lnTo>
                    <a:pt x="665" y="299"/>
                  </a:lnTo>
                  <a:lnTo>
                    <a:pt x="662" y="299"/>
                  </a:lnTo>
                  <a:lnTo>
                    <a:pt x="662" y="294"/>
                  </a:lnTo>
                  <a:lnTo>
                    <a:pt x="662" y="289"/>
                  </a:lnTo>
                  <a:lnTo>
                    <a:pt x="662" y="289"/>
                  </a:lnTo>
                  <a:lnTo>
                    <a:pt x="662" y="286"/>
                  </a:lnTo>
                  <a:lnTo>
                    <a:pt x="665" y="286"/>
                  </a:lnTo>
                  <a:lnTo>
                    <a:pt x="669" y="286"/>
                  </a:lnTo>
                  <a:lnTo>
                    <a:pt x="669" y="286"/>
                  </a:lnTo>
                  <a:close/>
                  <a:moveTo>
                    <a:pt x="689" y="294"/>
                  </a:moveTo>
                  <a:lnTo>
                    <a:pt x="689" y="294"/>
                  </a:lnTo>
                  <a:lnTo>
                    <a:pt x="692" y="299"/>
                  </a:lnTo>
                  <a:lnTo>
                    <a:pt x="692" y="302"/>
                  </a:lnTo>
                  <a:lnTo>
                    <a:pt x="692" y="306"/>
                  </a:lnTo>
                  <a:lnTo>
                    <a:pt x="685" y="306"/>
                  </a:lnTo>
                  <a:lnTo>
                    <a:pt x="685" y="306"/>
                  </a:lnTo>
                  <a:lnTo>
                    <a:pt x="681" y="302"/>
                  </a:lnTo>
                  <a:lnTo>
                    <a:pt x="681" y="299"/>
                  </a:lnTo>
                  <a:lnTo>
                    <a:pt x="685" y="294"/>
                  </a:lnTo>
                  <a:lnTo>
                    <a:pt x="689" y="294"/>
                  </a:lnTo>
                  <a:lnTo>
                    <a:pt x="689" y="294"/>
                  </a:lnTo>
                  <a:close/>
                  <a:moveTo>
                    <a:pt x="713" y="306"/>
                  </a:moveTo>
                  <a:lnTo>
                    <a:pt x="713" y="306"/>
                  </a:lnTo>
                  <a:lnTo>
                    <a:pt x="717" y="306"/>
                  </a:lnTo>
                  <a:lnTo>
                    <a:pt x="717" y="311"/>
                  </a:lnTo>
                  <a:lnTo>
                    <a:pt x="717" y="314"/>
                  </a:lnTo>
                  <a:lnTo>
                    <a:pt x="713" y="314"/>
                  </a:lnTo>
                  <a:lnTo>
                    <a:pt x="713" y="319"/>
                  </a:lnTo>
                  <a:lnTo>
                    <a:pt x="708" y="314"/>
                  </a:lnTo>
                  <a:lnTo>
                    <a:pt x="708" y="314"/>
                  </a:lnTo>
                  <a:lnTo>
                    <a:pt x="704" y="314"/>
                  </a:lnTo>
                  <a:lnTo>
                    <a:pt x="704" y="311"/>
                  </a:lnTo>
                  <a:lnTo>
                    <a:pt x="704" y="306"/>
                  </a:lnTo>
                  <a:lnTo>
                    <a:pt x="708" y="306"/>
                  </a:lnTo>
                  <a:lnTo>
                    <a:pt x="713" y="306"/>
                  </a:lnTo>
                  <a:lnTo>
                    <a:pt x="713" y="306"/>
                  </a:lnTo>
                  <a:close/>
                  <a:moveTo>
                    <a:pt x="736" y="314"/>
                  </a:moveTo>
                  <a:lnTo>
                    <a:pt x="736" y="314"/>
                  </a:lnTo>
                  <a:lnTo>
                    <a:pt x="740" y="319"/>
                  </a:lnTo>
                  <a:lnTo>
                    <a:pt x="740" y="319"/>
                  </a:lnTo>
                  <a:lnTo>
                    <a:pt x="740" y="323"/>
                  </a:lnTo>
                  <a:lnTo>
                    <a:pt x="736" y="328"/>
                  </a:lnTo>
                  <a:lnTo>
                    <a:pt x="732" y="328"/>
                  </a:lnTo>
                  <a:lnTo>
                    <a:pt x="732" y="328"/>
                  </a:lnTo>
                  <a:lnTo>
                    <a:pt x="732" y="328"/>
                  </a:lnTo>
                  <a:lnTo>
                    <a:pt x="729" y="323"/>
                  </a:lnTo>
                  <a:lnTo>
                    <a:pt x="729" y="319"/>
                  </a:lnTo>
                  <a:lnTo>
                    <a:pt x="732" y="314"/>
                  </a:lnTo>
                  <a:lnTo>
                    <a:pt x="732" y="314"/>
                  </a:lnTo>
                  <a:lnTo>
                    <a:pt x="736" y="314"/>
                  </a:lnTo>
                  <a:lnTo>
                    <a:pt x="736" y="314"/>
                  </a:lnTo>
                  <a:close/>
                  <a:moveTo>
                    <a:pt x="759" y="323"/>
                  </a:moveTo>
                  <a:lnTo>
                    <a:pt x="759" y="323"/>
                  </a:lnTo>
                  <a:lnTo>
                    <a:pt x="763" y="328"/>
                  </a:lnTo>
                  <a:lnTo>
                    <a:pt x="763" y="331"/>
                  </a:lnTo>
                  <a:lnTo>
                    <a:pt x="759" y="335"/>
                  </a:lnTo>
                  <a:lnTo>
                    <a:pt x="756" y="335"/>
                  </a:lnTo>
                  <a:lnTo>
                    <a:pt x="756" y="335"/>
                  </a:lnTo>
                  <a:lnTo>
                    <a:pt x="756" y="335"/>
                  </a:lnTo>
                  <a:lnTo>
                    <a:pt x="752" y="331"/>
                  </a:lnTo>
                  <a:lnTo>
                    <a:pt x="752" y="328"/>
                  </a:lnTo>
                  <a:lnTo>
                    <a:pt x="756" y="323"/>
                  </a:lnTo>
                  <a:lnTo>
                    <a:pt x="756" y="323"/>
                  </a:lnTo>
                  <a:lnTo>
                    <a:pt x="759" y="323"/>
                  </a:lnTo>
                  <a:lnTo>
                    <a:pt x="759" y="323"/>
                  </a:lnTo>
                  <a:close/>
                  <a:moveTo>
                    <a:pt x="784" y="335"/>
                  </a:moveTo>
                  <a:lnTo>
                    <a:pt x="784" y="335"/>
                  </a:lnTo>
                  <a:lnTo>
                    <a:pt x="787" y="335"/>
                  </a:lnTo>
                  <a:lnTo>
                    <a:pt x="787" y="340"/>
                  </a:lnTo>
                  <a:lnTo>
                    <a:pt x="787" y="343"/>
                  </a:lnTo>
                  <a:lnTo>
                    <a:pt x="784" y="343"/>
                  </a:lnTo>
                  <a:lnTo>
                    <a:pt x="775" y="343"/>
                  </a:lnTo>
                  <a:lnTo>
                    <a:pt x="775" y="343"/>
                  </a:lnTo>
                  <a:lnTo>
                    <a:pt x="775" y="343"/>
                  </a:lnTo>
                  <a:lnTo>
                    <a:pt x="771" y="340"/>
                  </a:lnTo>
                  <a:lnTo>
                    <a:pt x="775" y="335"/>
                  </a:lnTo>
                  <a:lnTo>
                    <a:pt x="775" y="335"/>
                  </a:lnTo>
                  <a:lnTo>
                    <a:pt x="779" y="331"/>
                  </a:lnTo>
                  <a:lnTo>
                    <a:pt x="784" y="335"/>
                  </a:lnTo>
                  <a:lnTo>
                    <a:pt x="784" y="335"/>
                  </a:lnTo>
                  <a:close/>
                  <a:moveTo>
                    <a:pt x="803" y="343"/>
                  </a:moveTo>
                  <a:lnTo>
                    <a:pt x="803" y="343"/>
                  </a:lnTo>
                  <a:lnTo>
                    <a:pt x="807" y="348"/>
                  </a:lnTo>
                  <a:lnTo>
                    <a:pt x="807" y="348"/>
                  </a:lnTo>
                  <a:lnTo>
                    <a:pt x="807" y="352"/>
                  </a:lnTo>
                  <a:lnTo>
                    <a:pt x="803" y="357"/>
                  </a:lnTo>
                  <a:lnTo>
                    <a:pt x="798" y="357"/>
                  </a:lnTo>
                  <a:lnTo>
                    <a:pt x="798" y="357"/>
                  </a:lnTo>
                  <a:lnTo>
                    <a:pt x="795" y="352"/>
                  </a:lnTo>
                  <a:lnTo>
                    <a:pt x="795" y="348"/>
                  </a:lnTo>
                  <a:lnTo>
                    <a:pt x="798" y="343"/>
                  </a:lnTo>
                  <a:lnTo>
                    <a:pt x="803" y="343"/>
                  </a:lnTo>
                  <a:lnTo>
                    <a:pt x="803" y="343"/>
                  </a:lnTo>
                  <a:close/>
                  <a:moveTo>
                    <a:pt x="826" y="352"/>
                  </a:moveTo>
                  <a:lnTo>
                    <a:pt x="826" y="352"/>
                  </a:lnTo>
                  <a:lnTo>
                    <a:pt x="830" y="357"/>
                  </a:lnTo>
                  <a:lnTo>
                    <a:pt x="830" y="360"/>
                  </a:lnTo>
                  <a:lnTo>
                    <a:pt x="826" y="365"/>
                  </a:lnTo>
                  <a:lnTo>
                    <a:pt x="826" y="365"/>
                  </a:lnTo>
                  <a:lnTo>
                    <a:pt x="823" y="365"/>
                  </a:lnTo>
                  <a:lnTo>
                    <a:pt x="823" y="365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8" y="357"/>
                  </a:lnTo>
                  <a:lnTo>
                    <a:pt x="823" y="352"/>
                  </a:lnTo>
                  <a:lnTo>
                    <a:pt x="826" y="352"/>
                  </a:lnTo>
                  <a:lnTo>
                    <a:pt x="826" y="352"/>
                  </a:lnTo>
                  <a:close/>
                  <a:moveTo>
                    <a:pt x="849" y="365"/>
                  </a:moveTo>
                  <a:lnTo>
                    <a:pt x="849" y="365"/>
                  </a:lnTo>
                  <a:lnTo>
                    <a:pt x="853" y="365"/>
                  </a:lnTo>
                  <a:lnTo>
                    <a:pt x="853" y="369"/>
                  </a:lnTo>
                  <a:lnTo>
                    <a:pt x="853" y="372"/>
                  </a:lnTo>
                  <a:lnTo>
                    <a:pt x="849" y="377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2" y="372"/>
                  </a:lnTo>
                  <a:lnTo>
                    <a:pt x="842" y="369"/>
                  </a:lnTo>
                  <a:lnTo>
                    <a:pt x="842" y="365"/>
                  </a:lnTo>
                  <a:lnTo>
                    <a:pt x="846" y="365"/>
                  </a:lnTo>
                  <a:lnTo>
                    <a:pt x="846" y="365"/>
                  </a:lnTo>
                  <a:lnTo>
                    <a:pt x="849" y="365"/>
                  </a:lnTo>
                  <a:lnTo>
                    <a:pt x="849" y="365"/>
                  </a:lnTo>
                  <a:close/>
                  <a:moveTo>
                    <a:pt x="874" y="372"/>
                  </a:moveTo>
                  <a:lnTo>
                    <a:pt x="874" y="372"/>
                  </a:lnTo>
                  <a:lnTo>
                    <a:pt x="876" y="377"/>
                  </a:lnTo>
                  <a:lnTo>
                    <a:pt x="876" y="377"/>
                  </a:lnTo>
                  <a:lnTo>
                    <a:pt x="876" y="381"/>
                  </a:lnTo>
                  <a:lnTo>
                    <a:pt x="874" y="386"/>
                  </a:lnTo>
                  <a:lnTo>
                    <a:pt x="869" y="386"/>
                  </a:lnTo>
                  <a:lnTo>
                    <a:pt x="869" y="386"/>
                  </a:lnTo>
                  <a:lnTo>
                    <a:pt x="869" y="386"/>
                  </a:lnTo>
                  <a:lnTo>
                    <a:pt x="865" y="381"/>
                  </a:lnTo>
                  <a:lnTo>
                    <a:pt x="865" y="377"/>
                  </a:lnTo>
                  <a:lnTo>
                    <a:pt x="869" y="372"/>
                  </a:lnTo>
                  <a:lnTo>
                    <a:pt x="869" y="372"/>
                  </a:lnTo>
                  <a:lnTo>
                    <a:pt x="874" y="372"/>
                  </a:lnTo>
                  <a:lnTo>
                    <a:pt x="874" y="372"/>
                  </a:lnTo>
                  <a:close/>
                  <a:moveTo>
                    <a:pt x="897" y="381"/>
                  </a:moveTo>
                  <a:lnTo>
                    <a:pt x="897" y="381"/>
                  </a:lnTo>
                  <a:lnTo>
                    <a:pt x="897" y="386"/>
                  </a:lnTo>
                  <a:lnTo>
                    <a:pt x="897" y="389"/>
                  </a:lnTo>
                  <a:lnTo>
                    <a:pt x="897" y="394"/>
                  </a:lnTo>
                  <a:lnTo>
                    <a:pt x="888" y="394"/>
                  </a:lnTo>
                  <a:lnTo>
                    <a:pt x="888" y="394"/>
                  </a:lnTo>
                  <a:lnTo>
                    <a:pt x="888" y="389"/>
                  </a:lnTo>
                  <a:lnTo>
                    <a:pt x="885" y="389"/>
                  </a:lnTo>
                  <a:lnTo>
                    <a:pt x="888" y="386"/>
                  </a:lnTo>
                  <a:lnTo>
                    <a:pt x="888" y="381"/>
                  </a:lnTo>
                  <a:lnTo>
                    <a:pt x="892" y="381"/>
                  </a:lnTo>
                  <a:lnTo>
                    <a:pt x="897" y="381"/>
                  </a:lnTo>
                  <a:lnTo>
                    <a:pt x="897" y="381"/>
                  </a:lnTo>
                  <a:close/>
                  <a:moveTo>
                    <a:pt x="916" y="394"/>
                  </a:moveTo>
                  <a:lnTo>
                    <a:pt x="916" y="394"/>
                  </a:lnTo>
                  <a:lnTo>
                    <a:pt x="920" y="398"/>
                  </a:lnTo>
                  <a:lnTo>
                    <a:pt x="920" y="398"/>
                  </a:lnTo>
                  <a:lnTo>
                    <a:pt x="920" y="401"/>
                  </a:lnTo>
                  <a:lnTo>
                    <a:pt x="916" y="406"/>
                  </a:lnTo>
                  <a:lnTo>
                    <a:pt x="913" y="406"/>
                  </a:lnTo>
                  <a:lnTo>
                    <a:pt x="913" y="406"/>
                  </a:lnTo>
                  <a:lnTo>
                    <a:pt x="908" y="401"/>
                  </a:lnTo>
                  <a:lnTo>
                    <a:pt x="908" y="398"/>
                  </a:lnTo>
                  <a:lnTo>
                    <a:pt x="908" y="398"/>
                  </a:lnTo>
                  <a:lnTo>
                    <a:pt x="913" y="394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916" y="394"/>
                  </a:lnTo>
                  <a:close/>
                  <a:moveTo>
                    <a:pt x="924" y="348"/>
                  </a:moveTo>
                  <a:lnTo>
                    <a:pt x="998" y="435"/>
                  </a:lnTo>
                  <a:lnTo>
                    <a:pt x="888" y="443"/>
                  </a:lnTo>
                  <a:lnTo>
                    <a:pt x="924" y="34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3009" y="3065"/>
              <a:ext cx="994" cy="627"/>
            </a:xfrm>
            <a:custGeom>
              <a:avLst/>
              <a:gdLst>
                <a:gd name="T0" fmla="*/ 0 w 994"/>
                <a:gd name="T1" fmla="*/ 7 h 741"/>
                <a:gd name="T2" fmla="*/ 31 w 994"/>
                <a:gd name="T3" fmla="*/ 20 h 741"/>
                <a:gd name="T4" fmla="*/ 28 w 994"/>
                <a:gd name="T5" fmla="*/ 17 h 741"/>
                <a:gd name="T6" fmla="*/ 39 w 994"/>
                <a:gd name="T7" fmla="*/ 32 h 741"/>
                <a:gd name="T8" fmla="*/ 62 w 994"/>
                <a:gd name="T9" fmla="*/ 58 h 741"/>
                <a:gd name="T10" fmla="*/ 86 w 994"/>
                <a:gd name="T11" fmla="*/ 70 h 741"/>
                <a:gd name="T12" fmla="*/ 109 w 994"/>
                <a:gd name="T13" fmla="*/ 75 h 741"/>
                <a:gd name="T14" fmla="*/ 102 w 994"/>
                <a:gd name="T15" fmla="*/ 75 h 741"/>
                <a:gd name="T16" fmla="*/ 118 w 994"/>
                <a:gd name="T17" fmla="*/ 95 h 741"/>
                <a:gd name="T18" fmla="*/ 141 w 994"/>
                <a:gd name="T19" fmla="*/ 116 h 741"/>
                <a:gd name="T20" fmla="*/ 168 w 994"/>
                <a:gd name="T21" fmla="*/ 128 h 741"/>
                <a:gd name="T22" fmla="*/ 187 w 994"/>
                <a:gd name="T23" fmla="*/ 136 h 741"/>
                <a:gd name="T24" fmla="*/ 184 w 994"/>
                <a:gd name="T25" fmla="*/ 132 h 741"/>
                <a:gd name="T26" fmla="*/ 199 w 994"/>
                <a:gd name="T27" fmla="*/ 161 h 741"/>
                <a:gd name="T28" fmla="*/ 226 w 994"/>
                <a:gd name="T29" fmla="*/ 178 h 741"/>
                <a:gd name="T30" fmla="*/ 246 w 994"/>
                <a:gd name="T31" fmla="*/ 178 h 741"/>
                <a:gd name="T32" fmla="*/ 242 w 994"/>
                <a:gd name="T33" fmla="*/ 178 h 741"/>
                <a:gd name="T34" fmla="*/ 262 w 994"/>
                <a:gd name="T35" fmla="*/ 207 h 741"/>
                <a:gd name="T36" fmla="*/ 290 w 994"/>
                <a:gd name="T37" fmla="*/ 211 h 741"/>
                <a:gd name="T38" fmla="*/ 281 w 994"/>
                <a:gd name="T39" fmla="*/ 207 h 741"/>
                <a:gd name="T40" fmla="*/ 302 w 994"/>
                <a:gd name="T41" fmla="*/ 236 h 741"/>
                <a:gd name="T42" fmla="*/ 325 w 994"/>
                <a:gd name="T43" fmla="*/ 253 h 741"/>
                <a:gd name="T44" fmla="*/ 352 w 994"/>
                <a:gd name="T45" fmla="*/ 257 h 741"/>
                <a:gd name="T46" fmla="*/ 348 w 994"/>
                <a:gd name="T47" fmla="*/ 253 h 741"/>
                <a:gd name="T48" fmla="*/ 359 w 994"/>
                <a:gd name="T49" fmla="*/ 277 h 741"/>
                <a:gd name="T50" fmla="*/ 380 w 994"/>
                <a:gd name="T51" fmla="*/ 294 h 741"/>
                <a:gd name="T52" fmla="*/ 410 w 994"/>
                <a:gd name="T53" fmla="*/ 306 h 741"/>
                <a:gd name="T54" fmla="*/ 426 w 994"/>
                <a:gd name="T55" fmla="*/ 315 h 741"/>
                <a:gd name="T56" fmla="*/ 426 w 994"/>
                <a:gd name="T57" fmla="*/ 315 h 741"/>
                <a:gd name="T58" fmla="*/ 442 w 994"/>
                <a:gd name="T59" fmla="*/ 340 h 741"/>
                <a:gd name="T60" fmla="*/ 470 w 994"/>
                <a:gd name="T61" fmla="*/ 352 h 741"/>
                <a:gd name="T62" fmla="*/ 490 w 994"/>
                <a:gd name="T63" fmla="*/ 360 h 741"/>
                <a:gd name="T64" fmla="*/ 490 w 994"/>
                <a:gd name="T65" fmla="*/ 360 h 741"/>
                <a:gd name="T66" fmla="*/ 497 w 994"/>
                <a:gd name="T67" fmla="*/ 381 h 741"/>
                <a:gd name="T68" fmla="*/ 529 w 994"/>
                <a:gd name="T69" fmla="*/ 398 h 741"/>
                <a:gd name="T70" fmla="*/ 529 w 994"/>
                <a:gd name="T71" fmla="*/ 389 h 741"/>
                <a:gd name="T72" fmla="*/ 541 w 994"/>
                <a:gd name="T73" fmla="*/ 410 h 741"/>
                <a:gd name="T74" fmla="*/ 571 w 994"/>
                <a:gd name="T75" fmla="*/ 427 h 741"/>
                <a:gd name="T76" fmla="*/ 587 w 994"/>
                <a:gd name="T77" fmla="*/ 435 h 741"/>
                <a:gd name="T78" fmla="*/ 583 w 994"/>
                <a:gd name="T79" fmla="*/ 430 h 741"/>
                <a:gd name="T80" fmla="*/ 603 w 994"/>
                <a:gd name="T81" fmla="*/ 460 h 741"/>
                <a:gd name="T82" fmla="*/ 630 w 994"/>
                <a:gd name="T83" fmla="*/ 472 h 741"/>
                <a:gd name="T84" fmla="*/ 649 w 994"/>
                <a:gd name="T85" fmla="*/ 476 h 741"/>
                <a:gd name="T86" fmla="*/ 649 w 994"/>
                <a:gd name="T87" fmla="*/ 476 h 741"/>
                <a:gd name="T88" fmla="*/ 661 w 994"/>
                <a:gd name="T89" fmla="*/ 493 h 741"/>
                <a:gd name="T90" fmla="*/ 681 w 994"/>
                <a:gd name="T91" fmla="*/ 518 h 741"/>
                <a:gd name="T92" fmla="*/ 713 w 994"/>
                <a:gd name="T93" fmla="*/ 527 h 741"/>
                <a:gd name="T94" fmla="*/ 709 w 994"/>
                <a:gd name="T95" fmla="*/ 522 h 741"/>
                <a:gd name="T96" fmla="*/ 720 w 994"/>
                <a:gd name="T97" fmla="*/ 539 h 741"/>
                <a:gd name="T98" fmla="*/ 739 w 994"/>
                <a:gd name="T99" fmla="*/ 564 h 741"/>
                <a:gd name="T100" fmla="*/ 771 w 994"/>
                <a:gd name="T101" fmla="*/ 576 h 741"/>
                <a:gd name="T102" fmla="*/ 787 w 994"/>
                <a:gd name="T103" fmla="*/ 585 h 741"/>
                <a:gd name="T104" fmla="*/ 780 w 994"/>
                <a:gd name="T105" fmla="*/ 585 h 741"/>
                <a:gd name="T106" fmla="*/ 810 w 994"/>
                <a:gd name="T107" fmla="*/ 605 h 741"/>
                <a:gd name="T108" fmla="*/ 830 w 994"/>
                <a:gd name="T109" fmla="*/ 614 h 741"/>
                <a:gd name="T110" fmla="*/ 822 w 994"/>
                <a:gd name="T111" fmla="*/ 614 h 741"/>
                <a:gd name="T112" fmla="*/ 842 w 994"/>
                <a:gd name="T113" fmla="*/ 639 h 741"/>
                <a:gd name="T114" fmla="*/ 870 w 994"/>
                <a:gd name="T115" fmla="*/ 651 h 741"/>
                <a:gd name="T116" fmla="*/ 870 w 994"/>
                <a:gd name="T117" fmla="*/ 643 h 741"/>
                <a:gd name="T118" fmla="*/ 881 w 994"/>
                <a:gd name="T119" fmla="*/ 659 h 741"/>
                <a:gd name="T120" fmla="*/ 900 w 994"/>
                <a:gd name="T121" fmla="*/ 685 h 741"/>
                <a:gd name="T122" fmla="*/ 927 w 994"/>
                <a:gd name="T123" fmla="*/ 700 h 741"/>
                <a:gd name="T124" fmla="*/ 884 w 994"/>
                <a:gd name="T125" fmla="*/ 726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4" h="741">
                  <a:moveTo>
                    <a:pt x="7" y="0"/>
                  </a:moveTo>
                  <a:lnTo>
                    <a:pt x="7" y="0"/>
                  </a:lnTo>
                  <a:lnTo>
                    <a:pt x="12" y="4"/>
                  </a:lnTo>
                  <a:lnTo>
                    <a:pt x="12" y="7"/>
                  </a:lnTo>
                  <a:lnTo>
                    <a:pt x="7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28" y="17"/>
                  </a:moveTo>
                  <a:lnTo>
                    <a:pt x="28" y="17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8" y="24"/>
                  </a:lnTo>
                  <a:lnTo>
                    <a:pt x="23" y="29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19" y="17"/>
                  </a:lnTo>
                  <a:lnTo>
                    <a:pt x="23" y="17"/>
                  </a:lnTo>
                  <a:lnTo>
                    <a:pt x="28" y="17"/>
                  </a:lnTo>
                  <a:lnTo>
                    <a:pt x="28" y="17"/>
                  </a:lnTo>
                  <a:close/>
                  <a:moveTo>
                    <a:pt x="47" y="29"/>
                  </a:moveTo>
                  <a:lnTo>
                    <a:pt x="47" y="29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41"/>
                  </a:lnTo>
                  <a:lnTo>
                    <a:pt x="47" y="41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9" y="37"/>
                  </a:lnTo>
                  <a:lnTo>
                    <a:pt x="39" y="32"/>
                  </a:lnTo>
                  <a:lnTo>
                    <a:pt x="42" y="29"/>
                  </a:lnTo>
                  <a:lnTo>
                    <a:pt x="47" y="29"/>
                  </a:lnTo>
                  <a:lnTo>
                    <a:pt x="47" y="29"/>
                  </a:lnTo>
                  <a:close/>
                  <a:moveTo>
                    <a:pt x="67" y="46"/>
                  </a:moveTo>
                  <a:lnTo>
                    <a:pt x="67" y="46"/>
                  </a:lnTo>
                  <a:lnTo>
                    <a:pt x="70" y="49"/>
                  </a:lnTo>
                  <a:lnTo>
                    <a:pt x="70" y="53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58" y="53"/>
                  </a:lnTo>
                  <a:lnTo>
                    <a:pt x="58" y="46"/>
                  </a:lnTo>
                  <a:lnTo>
                    <a:pt x="62" y="46"/>
                  </a:lnTo>
                  <a:lnTo>
                    <a:pt x="67" y="46"/>
                  </a:lnTo>
                  <a:lnTo>
                    <a:pt x="67" y="46"/>
                  </a:lnTo>
                  <a:close/>
                  <a:moveTo>
                    <a:pt x="86" y="61"/>
                  </a:moveTo>
                  <a:lnTo>
                    <a:pt x="86" y="61"/>
                  </a:lnTo>
                  <a:lnTo>
                    <a:pt x="90" y="66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78" y="66"/>
                  </a:lnTo>
                  <a:lnTo>
                    <a:pt x="78" y="61"/>
                  </a:lnTo>
                  <a:lnTo>
                    <a:pt x="81" y="58"/>
                  </a:lnTo>
                  <a:lnTo>
                    <a:pt x="86" y="58"/>
                  </a:lnTo>
                  <a:lnTo>
                    <a:pt x="86" y="61"/>
                  </a:lnTo>
                  <a:lnTo>
                    <a:pt x="86" y="61"/>
                  </a:lnTo>
                  <a:close/>
                  <a:moveTo>
                    <a:pt x="109" y="75"/>
                  </a:moveTo>
                  <a:lnTo>
                    <a:pt x="109" y="75"/>
                  </a:lnTo>
                  <a:lnTo>
                    <a:pt x="109" y="78"/>
                  </a:lnTo>
                  <a:lnTo>
                    <a:pt x="109" y="83"/>
                  </a:lnTo>
                  <a:lnTo>
                    <a:pt x="106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7" y="83"/>
                  </a:lnTo>
                  <a:lnTo>
                    <a:pt x="97" y="78"/>
                  </a:lnTo>
                  <a:lnTo>
                    <a:pt x="102" y="75"/>
                  </a:lnTo>
                  <a:lnTo>
                    <a:pt x="109" y="75"/>
                  </a:lnTo>
                  <a:lnTo>
                    <a:pt x="109" y="75"/>
                  </a:lnTo>
                  <a:close/>
                  <a:moveTo>
                    <a:pt x="129" y="90"/>
                  </a:moveTo>
                  <a:lnTo>
                    <a:pt x="129" y="90"/>
                  </a:lnTo>
                  <a:lnTo>
                    <a:pt x="129" y="95"/>
                  </a:lnTo>
                  <a:lnTo>
                    <a:pt x="129" y="99"/>
                  </a:lnTo>
                  <a:lnTo>
                    <a:pt x="125" y="104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18" y="95"/>
                  </a:lnTo>
                  <a:lnTo>
                    <a:pt x="118" y="90"/>
                  </a:lnTo>
                  <a:lnTo>
                    <a:pt x="125" y="90"/>
                  </a:lnTo>
                  <a:lnTo>
                    <a:pt x="129" y="90"/>
                  </a:lnTo>
                  <a:lnTo>
                    <a:pt x="129" y="90"/>
                  </a:lnTo>
                  <a:close/>
                  <a:moveTo>
                    <a:pt x="148" y="104"/>
                  </a:moveTo>
                  <a:lnTo>
                    <a:pt x="148" y="104"/>
                  </a:lnTo>
                  <a:lnTo>
                    <a:pt x="148" y="107"/>
                  </a:lnTo>
                  <a:lnTo>
                    <a:pt x="148" y="116"/>
                  </a:lnTo>
                  <a:lnTo>
                    <a:pt x="145" y="116"/>
                  </a:lnTo>
                  <a:lnTo>
                    <a:pt x="141" y="116"/>
                  </a:lnTo>
                  <a:lnTo>
                    <a:pt x="141" y="116"/>
                  </a:lnTo>
                  <a:lnTo>
                    <a:pt x="136" y="112"/>
                  </a:lnTo>
                  <a:lnTo>
                    <a:pt x="141" y="107"/>
                  </a:lnTo>
                  <a:lnTo>
                    <a:pt x="145" y="104"/>
                  </a:lnTo>
                  <a:lnTo>
                    <a:pt x="148" y="104"/>
                  </a:lnTo>
                  <a:lnTo>
                    <a:pt x="148" y="104"/>
                  </a:lnTo>
                  <a:close/>
                  <a:moveTo>
                    <a:pt x="168" y="119"/>
                  </a:moveTo>
                  <a:lnTo>
                    <a:pt x="168" y="119"/>
                  </a:lnTo>
                  <a:lnTo>
                    <a:pt x="173" y="124"/>
                  </a:lnTo>
                  <a:lnTo>
                    <a:pt x="168" y="128"/>
                  </a:lnTo>
                  <a:lnTo>
                    <a:pt x="164" y="132"/>
                  </a:lnTo>
                  <a:lnTo>
                    <a:pt x="160" y="132"/>
                  </a:lnTo>
                  <a:lnTo>
                    <a:pt x="160" y="132"/>
                  </a:lnTo>
                  <a:lnTo>
                    <a:pt x="157" y="128"/>
                  </a:lnTo>
                  <a:lnTo>
                    <a:pt x="160" y="119"/>
                  </a:lnTo>
                  <a:lnTo>
                    <a:pt x="164" y="119"/>
                  </a:lnTo>
                  <a:lnTo>
                    <a:pt x="164" y="119"/>
                  </a:lnTo>
                  <a:lnTo>
                    <a:pt x="168" y="119"/>
                  </a:lnTo>
                  <a:lnTo>
                    <a:pt x="168" y="119"/>
                  </a:lnTo>
                  <a:close/>
                  <a:moveTo>
                    <a:pt x="187" y="136"/>
                  </a:moveTo>
                  <a:lnTo>
                    <a:pt x="187" y="136"/>
                  </a:lnTo>
                  <a:lnTo>
                    <a:pt x="191" y="141"/>
                  </a:lnTo>
                  <a:lnTo>
                    <a:pt x="187" y="145"/>
                  </a:lnTo>
                  <a:lnTo>
                    <a:pt x="184" y="145"/>
                  </a:lnTo>
                  <a:lnTo>
                    <a:pt x="184" y="145"/>
                  </a:lnTo>
                  <a:lnTo>
                    <a:pt x="180" y="145"/>
                  </a:lnTo>
                  <a:lnTo>
                    <a:pt x="180" y="145"/>
                  </a:lnTo>
                  <a:lnTo>
                    <a:pt x="180" y="141"/>
                  </a:lnTo>
                  <a:lnTo>
                    <a:pt x="180" y="136"/>
                  </a:lnTo>
                  <a:lnTo>
                    <a:pt x="184" y="132"/>
                  </a:lnTo>
                  <a:lnTo>
                    <a:pt x="184" y="132"/>
                  </a:lnTo>
                  <a:lnTo>
                    <a:pt x="187" y="136"/>
                  </a:lnTo>
                  <a:lnTo>
                    <a:pt x="187" y="136"/>
                  </a:lnTo>
                  <a:close/>
                  <a:moveTo>
                    <a:pt x="207" y="148"/>
                  </a:moveTo>
                  <a:lnTo>
                    <a:pt x="207" y="148"/>
                  </a:lnTo>
                  <a:lnTo>
                    <a:pt x="212" y="153"/>
                  </a:lnTo>
                  <a:lnTo>
                    <a:pt x="207" y="158"/>
                  </a:lnTo>
                  <a:lnTo>
                    <a:pt x="203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9" y="158"/>
                  </a:lnTo>
                  <a:lnTo>
                    <a:pt x="199" y="153"/>
                  </a:lnTo>
                  <a:lnTo>
                    <a:pt x="203" y="148"/>
                  </a:lnTo>
                  <a:lnTo>
                    <a:pt x="207" y="148"/>
                  </a:lnTo>
                  <a:lnTo>
                    <a:pt x="207" y="148"/>
                  </a:lnTo>
                  <a:close/>
                  <a:moveTo>
                    <a:pt x="226" y="165"/>
                  </a:moveTo>
                  <a:lnTo>
                    <a:pt x="226" y="165"/>
                  </a:lnTo>
                  <a:lnTo>
                    <a:pt x="231" y="170"/>
                  </a:lnTo>
                  <a:lnTo>
                    <a:pt x="231" y="174"/>
                  </a:lnTo>
                  <a:lnTo>
                    <a:pt x="226" y="178"/>
                  </a:lnTo>
                  <a:lnTo>
                    <a:pt x="219" y="174"/>
                  </a:lnTo>
                  <a:lnTo>
                    <a:pt x="219" y="174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65"/>
                  </a:lnTo>
                  <a:lnTo>
                    <a:pt x="223" y="165"/>
                  </a:lnTo>
                  <a:lnTo>
                    <a:pt x="226" y="165"/>
                  </a:lnTo>
                  <a:lnTo>
                    <a:pt x="226" y="165"/>
                  </a:lnTo>
                  <a:close/>
                  <a:moveTo>
                    <a:pt x="246" y="178"/>
                  </a:moveTo>
                  <a:lnTo>
                    <a:pt x="246" y="178"/>
                  </a:lnTo>
                  <a:lnTo>
                    <a:pt x="251" y="182"/>
                  </a:lnTo>
                  <a:lnTo>
                    <a:pt x="251" y="187"/>
                  </a:lnTo>
                  <a:lnTo>
                    <a:pt x="251" y="190"/>
                  </a:lnTo>
                  <a:lnTo>
                    <a:pt x="246" y="190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39" y="187"/>
                  </a:lnTo>
                  <a:lnTo>
                    <a:pt x="239" y="182"/>
                  </a:lnTo>
                  <a:lnTo>
                    <a:pt x="239" y="182"/>
                  </a:lnTo>
                  <a:lnTo>
                    <a:pt x="242" y="178"/>
                  </a:lnTo>
                  <a:lnTo>
                    <a:pt x="246" y="178"/>
                  </a:lnTo>
                  <a:lnTo>
                    <a:pt x="246" y="178"/>
                  </a:lnTo>
                  <a:close/>
                  <a:moveTo>
                    <a:pt x="265" y="194"/>
                  </a:moveTo>
                  <a:lnTo>
                    <a:pt x="265" y="194"/>
                  </a:lnTo>
                  <a:lnTo>
                    <a:pt x="270" y="199"/>
                  </a:lnTo>
                  <a:lnTo>
                    <a:pt x="270" y="202"/>
                  </a:lnTo>
                  <a:lnTo>
                    <a:pt x="270" y="202"/>
                  </a:lnTo>
                  <a:lnTo>
                    <a:pt x="265" y="207"/>
                  </a:lnTo>
                  <a:lnTo>
                    <a:pt x="262" y="207"/>
                  </a:lnTo>
                  <a:lnTo>
                    <a:pt x="262" y="207"/>
                  </a:lnTo>
                  <a:lnTo>
                    <a:pt x="262" y="207"/>
                  </a:lnTo>
                  <a:lnTo>
                    <a:pt x="258" y="202"/>
                  </a:lnTo>
                  <a:lnTo>
                    <a:pt x="258" y="199"/>
                  </a:lnTo>
                  <a:lnTo>
                    <a:pt x="258" y="194"/>
                  </a:lnTo>
                  <a:lnTo>
                    <a:pt x="262" y="194"/>
                  </a:lnTo>
                  <a:lnTo>
                    <a:pt x="265" y="194"/>
                  </a:lnTo>
                  <a:lnTo>
                    <a:pt x="265" y="194"/>
                  </a:lnTo>
                  <a:lnTo>
                    <a:pt x="265" y="194"/>
                  </a:lnTo>
                  <a:close/>
                  <a:moveTo>
                    <a:pt x="290" y="211"/>
                  </a:moveTo>
                  <a:lnTo>
                    <a:pt x="290" y="211"/>
                  </a:lnTo>
                  <a:lnTo>
                    <a:pt x="290" y="216"/>
                  </a:lnTo>
                  <a:lnTo>
                    <a:pt x="290" y="216"/>
                  </a:lnTo>
                  <a:lnTo>
                    <a:pt x="290" y="219"/>
                  </a:lnTo>
                  <a:lnTo>
                    <a:pt x="286" y="219"/>
                  </a:lnTo>
                  <a:lnTo>
                    <a:pt x="281" y="219"/>
                  </a:lnTo>
                  <a:lnTo>
                    <a:pt x="281" y="219"/>
                  </a:lnTo>
                  <a:lnTo>
                    <a:pt x="278" y="216"/>
                  </a:lnTo>
                  <a:lnTo>
                    <a:pt x="278" y="216"/>
                  </a:lnTo>
                  <a:lnTo>
                    <a:pt x="278" y="211"/>
                  </a:lnTo>
                  <a:lnTo>
                    <a:pt x="281" y="207"/>
                  </a:lnTo>
                  <a:lnTo>
                    <a:pt x="290" y="211"/>
                  </a:lnTo>
                  <a:lnTo>
                    <a:pt x="290" y="211"/>
                  </a:lnTo>
                  <a:close/>
                  <a:moveTo>
                    <a:pt x="309" y="224"/>
                  </a:moveTo>
                  <a:lnTo>
                    <a:pt x="309" y="224"/>
                  </a:lnTo>
                  <a:lnTo>
                    <a:pt x="309" y="228"/>
                  </a:lnTo>
                  <a:lnTo>
                    <a:pt x="309" y="231"/>
                  </a:lnTo>
                  <a:lnTo>
                    <a:pt x="309" y="231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302" y="236"/>
                  </a:lnTo>
                  <a:lnTo>
                    <a:pt x="297" y="231"/>
                  </a:lnTo>
                  <a:lnTo>
                    <a:pt x="302" y="228"/>
                  </a:lnTo>
                  <a:lnTo>
                    <a:pt x="304" y="224"/>
                  </a:lnTo>
                  <a:lnTo>
                    <a:pt x="309" y="224"/>
                  </a:lnTo>
                  <a:lnTo>
                    <a:pt x="309" y="224"/>
                  </a:lnTo>
                  <a:close/>
                  <a:moveTo>
                    <a:pt x="329" y="240"/>
                  </a:moveTo>
                  <a:lnTo>
                    <a:pt x="329" y="240"/>
                  </a:lnTo>
                  <a:lnTo>
                    <a:pt x="329" y="245"/>
                  </a:lnTo>
                  <a:lnTo>
                    <a:pt x="329" y="248"/>
                  </a:lnTo>
                  <a:lnTo>
                    <a:pt x="325" y="253"/>
                  </a:lnTo>
                  <a:lnTo>
                    <a:pt x="320" y="248"/>
                  </a:lnTo>
                  <a:lnTo>
                    <a:pt x="320" y="248"/>
                  </a:lnTo>
                  <a:lnTo>
                    <a:pt x="317" y="245"/>
                  </a:lnTo>
                  <a:lnTo>
                    <a:pt x="320" y="240"/>
                  </a:lnTo>
                  <a:lnTo>
                    <a:pt x="325" y="240"/>
                  </a:lnTo>
                  <a:lnTo>
                    <a:pt x="329" y="240"/>
                  </a:lnTo>
                  <a:lnTo>
                    <a:pt x="329" y="240"/>
                  </a:lnTo>
                  <a:close/>
                  <a:moveTo>
                    <a:pt x="348" y="253"/>
                  </a:moveTo>
                  <a:lnTo>
                    <a:pt x="348" y="253"/>
                  </a:lnTo>
                  <a:lnTo>
                    <a:pt x="352" y="257"/>
                  </a:lnTo>
                  <a:lnTo>
                    <a:pt x="348" y="265"/>
                  </a:lnTo>
                  <a:lnTo>
                    <a:pt x="344" y="265"/>
                  </a:lnTo>
                  <a:lnTo>
                    <a:pt x="344" y="265"/>
                  </a:lnTo>
                  <a:lnTo>
                    <a:pt x="341" y="265"/>
                  </a:lnTo>
                  <a:lnTo>
                    <a:pt x="341" y="265"/>
                  </a:lnTo>
                  <a:lnTo>
                    <a:pt x="336" y="260"/>
                  </a:lnTo>
                  <a:lnTo>
                    <a:pt x="341" y="257"/>
                  </a:lnTo>
                  <a:lnTo>
                    <a:pt x="344" y="253"/>
                  </a:lnTo>
                  <a:lnTo>
                    <a:pt x="344" y="253"/>
                  </a:lnTo>
                  <a:lnTo>
                    <a:pt x="348" y="253"/>
                  </a:lnTo>
                  <a:lnTo>
                    <a:pt x="348" y="253"/>
                  </a:lnTo>
                  <a:close/>
                  <a:moveTo>
                    <a:pt x="368" y="269"/>
                  </a:moveTo>
                  <a:lnTo>
                    <a:pt x="368" y="269"/>
                  </a:lnTo>
                  <a:lnTo>
                    <a:pt x="371" y="274"/>
                  </a:lnTo>
                  <a:lnTo>
                    <a:pt x="368" y="277"/>
                  </a:lnTo>
                  <a:lnTo>
                    <a:pt x="364" y="282"/>
                  </a:lnTo>
                  <a:lnTo>
                    <a:pt x="364" y="282"/>
                  </a:lnTo>
                  <a:lnTo>
                    <a:pt x="359" y="282"/>
                  </a:lnTo>
                  <a:lnTo>
                    <a:pt x="359" y="282"/>
                  </a:lnTo>
                  <a:lnTo>
                    <a:pt x="359" y="277"/>
                  </a:lnTo>
                  <a:lnTo>
                    <a:pt x="359" y="269"/>
                  </a:lnTo>
                  <a:lnTo>
                    <a:pt x="364" y="269"/>
                  </a:lnTo>
                  <a:lnTo>
                    <a:pt x="368" y="269"/>
                  </a:lnTo>
                  <a:lnTo>
                    <a:pt x="368" y="269"/>
                  </a:lnTo>
                  <a:close/>
                  <a:moveTo>
                    <a:pt x="387" y="286"/>
                  </a:moveTo>
                  <a:lnTo>
                    <a:pt x="387" y="286"/>
                  </a:lnTo>
                  <a:lnTo>
                    <a:pt x="391" y="289"/>
                  </a:lnTo>
                  <a:lnTo>
                    <a:pt x="391" y="294"/>
                  </a:lnTo>
                  <a:lnTo>
                    <a:pt x="387" y="294"/>
                  </a:lnTo>
                  <a:lnTo>
                    <a:pt x="380" y="294"/>
                  </a:lnTo>
                  <a:lnTo>
                    <a:pt x="380" y="294"/>
                  </a:lnTo>
                  <a:lnTo>
                    <a:pt x="380" y="289"/>
                  </a:lnTo>
                  <a:lnTo>
                    <a:pt x="380" y="286"/>
                  </a:lnTo>
                  <a:lnTo>
                    <a:pt x="384" y="282"/>
                  </a:lnTo>
                  <a:lnTo>
                    <a:pt x="387" y="286"/>
                  </a:lnTo>
                  <a:lnTo>
                    <a:pt x="387" y="286"/>
                  </a:lnTo>
                  <a:close/>
                  <a:moveTo>
                    <a:pt x="407" y="299"/>
                  </a:moveTo>
                  <a:lnTo>
                    <a:pt x="407" y="299"/>
                  </a:lnTo>
                  <a:lnTo>
                    <a:pt x="410" y="302"/>
                  </a:lnTo>
                  <a:lnTo>
                    <a:pt x="410" y="306"/>
                  </a:lnTo>
                  <a:lnTo>
                    <a:pt x="407" y="311"/>
                  </a:lnTo>
                  <a:lnTo>
                    <a:pt x="399" y="311"/>
                  </a:lnTo>
                  <a:lnTo>
                    <a:pt x="399" y="311"/>
                  </a:lnTo>
                  <a:lnTo>
                    <a:pt x="399" y="306"/>
                  </a:lnTo>
                  <a:lnTo>
                    <a:pt x="399" y="302"/>
                  </a:lnTo>
                  <a:lnTo>
                    <a:pt x="403" y="299"/>
                  </a:lnTo>
                  <a:lnTo>
                    <a:pt x="407" y="299"/>
                  </a:lnTo>
                  <a:lnTo>
                    <a:pt x="407" y="299"/>
                  </a:lnTo>
                  <a:close/>
                  <a:moveTo>
                    <a:pt x="426" y="315"/>
                  </a:moveTo>
                  <a:lnTo>
                    <a:pt x="426" y="315"/>
                  </a:lnTo>
                  <a:lnTo>
                    <a:pt x="430" y="319"/>
                  </a:lnTo>
                  <a:lnTo>
                    <a:pt x="430" y="323"/>
                  </a:lnTo>
                  <a:lnTo>
                    <a:pt x="426" y="328"/>
                  </a:lnTo>
                  <a:lnTo>
                    <a:pt x="423" y="328"/>
                  </a:lnTo>
                  <a:lnTo>
                    <a:pt x="423" y="323"/>
                  </a:lnTo>
                  <a:lnTo>
                    <a:pt x="423" y="323"/>
                  </a:lnTo>
                  <a:lnTo>
                    <a:pt x="419" y="319"/>
                  </a:lnTo>
                  <a:lnTo>
                    <a:pt x="419" y="315"/>
                  </a:lnTo>
                  <a:lnTo>
                    <a:pt x="423" y="315"/>
                  </a:lnTo>
                  <a:lnTo>
                    <a:pt x="426" y="315"/>
                  </a:lnTo>
                  <a:lnTo>
                    <a:pt x="426" y="315"/>
                  </a:lnTo>
                  <a:lnTo>
                    <a:pt x="426" y="315"/>
                  </a:lnTo>
                  <a:close/>
                  <a:moveTo>
                    <a:pt x="449" y="328"/>
                  </a:moveTo>
                  <a:lnTo>
                    <a:pt x="449" y="328"/>
                  </a:lnTo>
                  <a:lnTo>
                    <a:pt x="449" y="331"/>
                  </a:lnTo>
                  <a:lnTo>
                    <a:pt x="449" y="340"/>
                  </a:lnTo>
                  <a:lnTo>
                    <a:pt x="446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38" y="335"/>
                  </a:lnTo>
                  <a:lnTo>
                    <a:pt x="438" y="331"/>
                  </a:lnTo>
                  <a:lnTo>
                    <a:pt x="442" y="328"/>
                  </a:lnTo>
                  <a:lnTo>
                    <a:pt x="446" y="328"/>
                  </a:lnTo>
                  <a:lnTo>
                    <a:pt x="449" y="328"/>
                  </a:lnTo>
                  <a:lnTo>
                    <a:pt x="449" y="328"/>
                  </a:lnTo>
                  <a:close/>
                  <a:moveTo>
                    <a:pt x="470" y="345"/>
                  </a:moveTo>
                  <a:lnTo>
                    <a:pt x="470" y="345"/>
                  </a:lnTo>
                  <a:lnTo>
                    <a:pt x="470" y="348"/>
                  </a:lnTo>
                  <a:lnTo>
                    <a:pt x="470" y="352"/>
                  </a:lnTo>
                  <a:lnTo>
                    <a:pt x="465" y="357"/>
                  </a:lnTo>
                  <a:lnTo>
                    <a:pt x="462" y="357"/>
                  </a:lnTo>
                  <a:lnTo>
                    <a:pt x="462" y="357"/>
                  </a:lnTo>
                  <a:lnTo>
                    <a:pt x="458" y="352"/>
                  </a:lnTo>
                  <a:lnTo>
                    <a:pt x="458" y="345"/>
                  </a:lnTo>
                  <a:lnTo>
                    <a:pt x="462" y="345"/>
                  </a:lnTo>
                  <a:lnTo>
                    <a:pt x="470" y="345"/>
                  </a:lnTo>
                  <a:lnTo>
                    <a:pt x="470" y="345"/>
                  </a:lnTo>
                  <a:close/>
                  <a:moveTo>
                    <a:pt x="490" y="360"/>
                  </a:moveTo>
                  <a:lnTo>
                    <a:pt x="490" y="360"/>
                  </a:lnTo>
                  <a:lnTo>
                    <a:pt x="490" y="364"/>
                  </a:lnTo>
                  <a:lnTo>
                    <a:pt x="490" y="369"/>
                  </a:lnTo>
                  <a:lnTo>
                    <a:pt x="486" y="369"/>
                  </a:lnTo>
                  <a:lnTo>
                    <a:pt x="481" y="369"/>
                  </a:lnTo>
                  <a:lnTo>
                    <a:pt x="481" y="369"/>
                  </a:lnTo>
                  <a:lnTo>
                    <a:pt x="477" y="364"/>
                  </a:lnTo>
                  <a:lnTo>
                    <a:pt x="477" y="364"/>
                  </a:lnTo>
                  <a:lnTo>
                    <a:pt x="481" y="360"/>
                  </a:lnTo>
                  <a:lnTo>
                    <a:pt x="486" y="357"/>
                  </a:lnTo>
                  <a:lnTo>
                    <a:pt x="490" y="360"/>
                  </a:lnTo>
                  <a:lnTo>
                    <a:pt x="490" y="360"/>
                  </a:lnTo>
                  <a:close/>
                  <a:moveTo>
                    <a:pt x="509" y="374"/>
                  </a:moveTo>
                  <a:lnTo>
                    <a:pt x="509" y="374"/>
                  </a:lnTo>
                  <a:lnTo>
                    <a:pt x="509" y="377"/>
                  </a:lnTo>
                  <a:lnTo>
                    <a:pt x="509" y="381"/>
                  </a:lnTo>
                  <a:lnTo>
                    <a:pt x="509" y="381"/>
                  </a:lnTo>
                  <a:lnTo>
                    <a:pt x="504" y="386"/>
                  </a:lnTo>
                  <a:lnTo>
                    <a:pt x="501" y="386"/>
                  </a:lnTo>
                  <a:lnTo>
                    <a:pt x="501" y="386"/>
                  </a:lnTo>
                  <a:lnTo>
                    <a:pt x="497" y="381"/>
                  </a:lnTo>
                  <a:lnTo>
                    <a:pt x="497" y="377"/>
                  </a:lnTo>
                  <a:lnTo>
                    <a:pt x="501" y="377"/>
                  </a:lnTo>
                  <a:lnTo>
                    <a:pt x="504" y="374"/>
                  </a:lnTo>
                  <a:lnTo>
                    <a:pt x="509" y="374"/>
                  </a:lnTo>
                  <a:lnTo>
                    <a:pt x="509" y="374"/>
                  </a:lnTo>
                  <a:close/>
                  <a:moveTo>
                    <a:pt x="529" y="389"/>
                  </a:moveTo>
                  <a:lnTo>
                    <a:pt x="529" y="389"/>
                  </a:lnTo>
                  <a:lnTo>
                    <a:pt x="532" y="394"/>
                  </a:lnTo>
                  <a:lnTo>
                    <a:pt x="532" y="394"/>
                  </a:lnTo>
                  <a:lnTo>
                    <a:pt x="529" y="398"/>
                  </a:lnTo>
                  <a:lnTo>
                    <a:pt x="525" y="401"/>
                  </a:lnTo>
                  <a:lnTo>
                    <a:pt x="525" y="401"/>
                  </a:lnTo>
                  <a:lnTo>
                    <a:pt x="520" y="398"/>
                  </a:lnTo>
                  <a:lnTo>
                    <a:pt x="520" y="398"/>
                  </a:lnTo>
                  <a:lnTo>
                    <a:pt x="520" y="394"/>
                  </a:lnTo>
                  <a:lnTo>
                    <a:pt x="520" y="394"/>
                  </a:lnTo>
                  <a:lnTo>
                    <a:pt x="520" y="389"/>
                  </a:lnTo>
                  <a:lnTo>
                    <a:pt x="525" y="389"/>
                  </a:lnTo>
                  <a:lnTo>
                    <a:pt x="525" y="389"/>
                  </a:lnTo>
                  <a:lnTo>
                    <a:pt x="529" y="389"/>
                  </a:lnTo>
                  <a:lnTo>
                    <a:pt x="529" y="389"/>
                  </a:lnTo>
                  <a:close/>
                  <a:moveTo>
                    <a:pt x="548" y="401"/>
                  </a:moveTo>
                  <a:lnTo>
                    <a:pt x="548" y="401"/>
                  </a:lnTo>
                  <a:lnTo>
                    <a:pt x="552" y="406"/>
                  </a:lnTo>
                  <a:lnTo>
                    <a:pt x="552" y="410"/>
                  </a:lnTo>
                  <a:lnTo>
                    <a:pt x="548" y="415"/>
                  </a:lnTo>
                  <a:lnTo>
                    <a:pt x="543" y="415"/>
                  </a:lnTo>
                  <a:lnTo>
                    <a:pt x="541" y="415"/>
                  </a:lnTo>
                  <a:lnTo>
                    <a:pt x="541" y="415"/>
                  </a:lnTo>
                  <a:lnTo>
                    <a:pt x="541" y="410"/>
                  </a:lnTo>
                  <a:lnTo>
                    <a:pt x="541" y="406"/>
                  </a:lnTo>
                  <a:lnTo>
                    <a:pt x="541" y="406"/>
                  </a:lnTo>
                  <a:lnTo>
                    <a:pt x="543" y="401"/>
                  </a:lnTo>
                  <a:lnTo>
                    <a:pt x="548" y="401"/>
                  </a:lnTo>
                  <a:lnTo>
                    <a:pt x="548" y="401"/>
                  </a:lnTo>
                  <a:close/>
                  <a:moveTo>
                    <a:pt x="568" y="418"/>
                  </a:moveTo>
                  <a:lnTo>
                    <a:pt x="568" y="418"/>
                  </a:lnTo>
                  <a:lnTo>
                    <a:pt x="571" y="423"/>
                  </a:lnTo>
                  <a:lnTo>
                    <a:pt x="571" y="427"/>
                  </a:lnTo>
                  <a:lnTo>
                    <a:pt x="571" y="427"/>
                  </a:lnTo>
                  <a:lnTo>
                    <a:pt x="568" y="430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559" y="427"/>
                  </a:lnTo>
                  <a:lnTo>
                    <a:pt x="559" y="423"/>
                  </a:lnTo>
                  <a:lnTo>
                    <a:pt x="559" y="418"/>
                  </a:lnTo>
                  <a:lnTo>
                    <a:pt x="564" y="418"/>
                  </a:lnTo>
                  <a:lnTo>
                    <a:pt x="568" y="418"/>
                  </a:lnTo>
                  <a:lnTo>
                    <a:pt x="568" y="418"/>
                  </a:lnTo>
                  <a:close/>
                  <a:moveTo>
                    <a:pt x="587" y="435"/>
                  </a:moveTo>
                  <a:lnTo>
                    <a:pt x="587" y="435"/>
                  </a:lnTo>
                  <a:lnTo>
                    <a:pt x="591" y="440"/>
                  </a:lnTo>
                  <a:lnTo>
                    <a:pt x="591" y="440"/>
                  </a:lnTo>
                  <a:lnTo>
                    <a:pt x="591" y="444"/>
                  </a:lnTo>
                  <a:lnTo>
                    <a:pt x="587" y="444"/>
                  </a:lnTo>
                  <a:lnTo>
                    <a:pt x="583" y="444"/>
                  </a:lnTo>
                  <a:lnTo>
                    <a:pt x="583" y="444"/>
                  </a:lnTo>
                  <a:lnTo>
                    <a:pt x="580" y="440"/>
                  </a:lnTo>
                  <a:lnTo>
                    <a:pt x="580" y="435"/>
                  </a:lnTo>
                  <a:lnTo>
                    <a:pt x="583" y="430"/>
                  </a:lnTo>
                  <a:lnTo>
                    <a:pt x="587" y="435"/>
                  </a:lnTo>
                  <a:lnTo>
                    <a:pt x="587" y="435"/>
                  </a:lnTo>
                  <a:close/>
                  <a:moveTo>
                    <a:pt x="607" y="447"/>
                  </a:moveTo>
                  <a:lnTo>
                    <a:pt x="607" y="447"/>
                  </a:lnTo>
                  <a:lnTo>
                    <a:pt x="610" y="452"/>
                  </a:lnTo>
                  <a:lnTo>
                    <a:pt x="610" y="456"/>
                  </a:lnTo>
                  <a:lnTo>
                    <a:pt x="607" y="460"/>
                  </a:lnTo>
                  <a:lnTo>
                    <a:pt x="603" y="460"/>
                  </a:lnTo>
                  <a:lnTo>
                    <a:pt x="603" y="460"/>
                  </a:lnTo>
                  <a:lnTo>
                    <a:pt x="603" y="460"/>
                  </a:lnTo>
                  <a:lnTo>
                    <a:pt x="599" y="456"/>
                  </a:lnTo>
                  <a:lnTo>
                    <a:pt x="599" y="452"/>
                  </a:lnTo>
                  <a:lnTo>
                    <a:pt x="603" y="447"/>
                  </a:lnTo>
                  <a:lnTo>
                    <a:pt x="607" y="447"/>
                  </a:lnTo>
                  <a:lnTo>
                    <a:pt x="607" y="447"/>
                  </a:lnTo>
                  <a:lnTo>
                    <a:pt x="607" y="447"/>
                  </a:lnTo>
                  <a:close/>
                  <a:moveTo>
                    <a:pt x="630" y="464"/>
                  </a:moveTo>
                  <a:lnTo>
                    <a:pt x="630" y="464"/>
                  </a:lnTo>
                  <a:lnTo>
                    <a:pt x="630" y="469"/>
                  </a:lnTo>
                  <a:lnTo>
                    <a:pt x="630" y="472"/>
                  </a:lnTo>
                  <a:lnTo>
                    <a:pt x="626" y="476"/>
                  </a:lnTo>
                  <a:lnTo>
                    <a:pt x="622" y="476"/>
                  </a:lnTo>
                  <a:lnTo>
                    <a:pt x="622" y="472"/>
                  </a:lnTo>
                  <a:lnTo>
                    <a:pt x="622" y="472"/>
                  </a:lnTo>
                  <a:lnTo>
                    <a:pt x="619" y="469"/>
                  </a:lnTo>
                  <a:lnTo>
                    <a:pt x="619" y="464"/>
                  </a:lnTo>
                  <a:lnTo>
                    <a:pt x="622" y="460"/>
                  </a:lnTo>
                  <a:lnTo>
                    <a:pt x="630" y="464"/>
                  </a:lnTo>
                  <a:lnTo>
                    <a:pt x="630" y="464"/>
                  </a:lnTo>
                  <a:close/>
                  <a:moveTo>
                    <a:pt x="649" y="476"/>
                  </a:moveTo>
                  <a:lnTo>
                    <a:pt x="649" y="476"/>
                  </a:lnTo>
                  <a:lnTo>
                    <a:pt x="649" y="481"/>
                  </a:lnTo>
                  <a:lnTo>
                    <a:pt x="649" y="489"/>
                  </a:lnTo>
                  <a:lnTo>
                    <a:pt x="646" y="489"/>
                  </a:lnTo>
                  <a:lnTo>
                    <a:pt x="642" y="489"/>
                  </a:lnTo>
                  <a:lnTo>
                    <a:pt x="642" y="489"/>
                  </a:lnTo>
                  <a:lnTo>
                    <a:pt x="638" y="486"/>
                  </a:lnTo>
                  <a:lnTo>
                    <a:pt x="638" y="481"/>
                  </a:lnTo>
                  <a:lnTo>
                    <a:pt x="646" y="476"/>
                  </a:lnTo>
                  <a:lnTo>
                    <a:pt x="649" y="476"/>
                  </a:lnTo>
                  <a:lnTo>
                    <a:pt x="649" y="476"/>
                  </a:lnTo>
                  <a:close/>
                  <a:moveTo>
                    <a:pt x="670" y="493"/>
                  </a:moveTo>
                  <a:lnTo>
                    <a:pt x="670" y="493"/>
                  </a:lnTo>
                  <a:lnTo>
                    <a:pt x="670" y="498"/>
                  </a:lnTo>
                  <a:lnTo>
                    <a:pt x="670" y="501"/>
                  </a:lnTo>
                  <a:lnTo>
                    <a:pt x="665" y="505"/>
                  </a:lnTo>
                  <a:lnTo>
                    <a:pt x="661" y="505"/>
                  </a:lnTo>
                  <a:lnTo>
                    <a:pt x="661" y="505"/>
                  </a:lnTo>
                  <a:lnTo>
                    <a:pt x="658" y="501"/>
                  </a:lnTo>
                  <a:lnTo>
                    <a:pt x="661" y="493"/>
                  </a:lnTo>
                  <a:lnTo>
                    <a:pt x="665" y="493"/>
                  </a:lnTo>
                  <a:lnTo>
                    <a:pt x="670" y="493"/>
                  </a:lnTo>
                  <a:lnTo>
                    <a:pt x="670" y="493"/>
                  </a:lnTo>
                  <a:close/>
                  <a:moveTo>
                    <a:pt x="688" y="510"/>
                  </a:moveTo>
                  <a:lnTo>
                    <a:pt x="688" y="510"/>
                  </a:lnTo>
                  <a:lnTo>
                    <a:pt x="693" y="515"/>
                  </a:lnTo>
                  <a:lnTo>
                    <a:pt x="688" y="518"/>
                  </a:lnTo>
                  <a:lnTo>
                    <a:pt x="685" y="518"/>
                  </a:lnTo>
                  <a:lnTo>
                    <a:pt x="685" y="518"/>
                  </a:lnTo>
                  <a:lnTo>
                    <a:pt x="681" y="518"/>
                  </a:lnTo>
                  <a:lnTo>
                    <a:pt x="681" y="518"/>
                  </a:lnTo>
                  <a:lnTo>
                    <a:pt x="677" y="515"/>
                  </a:lnTo>
                  <a:lnTo>
                    <a:pt x="681" y="510"/>
                  </a:lnTo>
                  <a:lnTo>
                    <a:pt x="685" y="505"/>
                  </a:lnTo>
                  <a:lnTo>
                    <a:pt x="685" y="505"/>
                  </a:lnTo>
                  <a:lnTo>
                    <a:pt x="688" y="510"/>
                  </a:lnTo>
                  <a:lnTo>
                    <a:pt x="688" y="510"/>
                  </a:lnTo>
                  <a:close/>
                  <a:moveTo>
                    <a:pt x="709" y="522"/>
                  </a:moveTo>
                  <a:lnTo>
                    <a:pt x="709" y="522"/>
                  </a:lnTo>
                  <a:lnTo>
                    <a:pt x="713" y="527"/>
                  </a:lnTo>
                  <a:lnTo>
                    <a:pt x="709" y="530"/>
                  </a:lnTo>
                  <a:lnTo>
                    <a:pt x="704" y="535"/>
                  </a:lnTo>
                  <a:lnTo>
                    <a:pt x="704" y="535"/>
                  </a:lnTo>
                  <a:lnTo>
                    <a:pt x="700" y="535"/>
                  </a:lnTo>
                  <a:lnTo>
                    <a:pt x="700" y="535"/>
                  </a:lnTo>
                  <a:lnTo>
                    <a:pt x="700" y="530"/>
                  </a:lnTo>
                  <a:lnTo>
                    <a:pt x="700" y="527"/>
                  </a:lnTo>
                  <a:lnTo>
                    <a:pt x="704" y="522"/>
                  </a:lnTo>
                  <a:lnTo>
                    <a:pt x="704" y="522"/>
                  </a:lnTo>
                  <a:lnTo>
                    <a:pt x="709" y="522"/>
                  </a:lnTo>
                  <a:lnTo>
                    <a:pt x="709" y="522"/>
                  </a:lnTo>
                  <a:close/>
                  <a:moveTo>
                    <a:pt x="728" y="539"/>
                  </a:moveTo>
                  <a:lnTo>
                    <a:pt x="728" y="539"/>
                  </a:lnTo>
                  <a:lnTo>
                    <a:pt x="732" y="544"/>
                  </a:lnTo>
                  <a:lnTo>
                    <a:pt x="728" y="547"/>
                  </a:lnTo>
                  <a:lnTo>
                    <a:pt x="725" y="551"/>
                  </a:lnTo>
                  <a:lnTo>
                    <a:pt x="720" y="547"/>
                  </a:lnTo>
                  <a:lnTo>
                    <a:pt x="720" y="547"/>
                  </a:lnTo>
                  <a:lnTo>
                    <a:pt x="720" y="544"/>
                  </a:lnTo>
                  <a:lnTo>
                    <a:pt x="720" y="539"/>
                  </a:lnTo>
                  <a:lnTo>
                    <a:pt x="725" y="535"/>
                  </a:lnTo>
                  <a:lnTo>
                    <a:pt x="728" y="539"/>
                  </a:lnTo>
                  <a:lnTo>
                    <a:pt x="728" y="539"/>
                  </a:lnTo>
                  <a:close/>
                  <a:moveTo>
                    <a:pt x="748" y="551"/>
                  </a:moveTo>
                  <a:lnTo>
                    <a:pt x="748" y="551"/>
                  </a:lnTo>
                  <a:lnTo>
                    <a:pt x="752" y="556"/>
                  </a:lnTo>
                  <a:lnTo>
                    <a:pt x="752" y="564"/>
                  </a:lnTo>
                  <a:lnTo>
                    <a:pt x="748" y="564"/>
                  </a:lnTo>
                  <a:lnTo>
                    <a:pt x="739" y="564"/>
                  </a:lnTo>
                  <a:lnTo>
                    <a:pt x="739" y="564"/>
                  </a:lnTo>
                  <a:lnTo>
                    <a:pt x="739" y="559"/>
                  </a:lnTo>
                  <a:lnTo>
                    <a:pt x="739" y="556"/>
                  </a:lnTo>
                  <a:lnTo>
                    <a:pt x="743" y="551"/>
                  </a:lnTo>
                  <a:lnTo>
                    <a:pt x="748" y="551"/>
                  </a:lnTo>
                  <a:lnTo>
                    <a:pt x="748" y="551"/>
                  </a:lnTo>
                  <a:close/>
                  <a:moveTo>
                    <a:pt x="767" y="568"/>
                  </a:moveTo>
                  <a:lnTo>
                    <a:pt x="767" y="568"/>
                  </a:lnTo>
                  <a:lnTo>
                    <a:pt x="771" y="571"/>
                  </a:lnTo>
                  <a:lnTo>
                    <a:pt x="771" y="576"/>
                  </a:lnTo>
                  <a:lnTo>
                    <a:pt x="771" y="576"/>
                  </a:lnTo>
                  <a:lnTo>
                    <a:pt x="767" y="581"/>
                  </a:lnTo>
                  <a:lnTo>
                    <a:pt x="764" y="576"/>
                  </a:lnTo>
                  <a:lnTo>
                    <a:pt x="764" y="576"/>
                  </a:lnTo>
                  <a:lnTo>
                    <a:pt x="759" y="571"/>
                  </a:lnTo>
                  <a:lnTo>
                    <a:pt x="759" y="571"/>
                  </a:lnTo>
                  <a:lnTo>
                    <a:pt x="759" y="568"/>
                  </a:lnTo>
                  <a:lnTo>
                    <a:pt x="764" y="568"/>
                  </a:lnTo>
                  <a:lnTo>
                    <a:pt x="767" y="568"/>
                  </a:lnTo>
                  <a:lnTo>
                    <a:pt x="767" y="568"/>
                  </a:lnTo>
                  <a:close/>
                  <a:moveTo>
                    <a:pt x="787" y="585"/>
                  </a:moveTo>
                  <a:lnTo>
                    <a:pt x="787" y="585"/>
                  </a:lnTo>
                  <a:lnTo>
                    <a:pt x="791" y="588"/>
                  </a:lnTo>
                  <a:lnTo>
                    <a:pt x="791" y="588"/>
                  </a:lnTo>
                  <a:lnTo>
                    <a:pt x="791" y="593"/>
                  </a:lnTo>
                  <a:lnTo>
                    <a:pt x="787" y="593"/>
                  </a:lnTo>
                  <a:lnTo>
                    <a:pt x="783" y="593"/>
                  </a:lnTo>
                  <a:lnTo>
                    <a:pt x="783" y="593"/>
                  </a:lnTo>
                  <a:lnTo>
                    <a:pt x="783" y="593"/>
                  </a:lnTo>
                  <a:lnTo>
                    <a:pt x="780" y="588"/>
                  </a:lnTo>
                  <a:lnTo>
                    <a:pt x="780" y="585"/>
                  </a:lnTo>
                  <a:lnTo>
                    <a:pt x="780" y="585"/>
                  </a:lnTo>
                  <a:lnTo>
                    <a:pt x="783" y="581"/>
                  </a:lnTo>
                  <a:lnTo>
                    <a:pt x="787" y="581"/>
                  </a:lnTo>
                  <a:lnTo>
                    <a:pt x="787" y="585"/>
                  </a:lnTo>
                  <a:lnTo>
                    <a:pt x="787" y="585"/>
                  </a:lnTo>
                  <a:close/>
                  <a:moveTo>
                    <a:pt x="810" y="597"/>
                  </a:moveTo>
                  <a:lnTo>
                    <a:pt x="810" y="597"/>
                  </a:lnTo>
                  <a:lnTo>
                    <a:pt x="810" y="600"/>
                  </a:lnTo>
                  <a:lnTo>
                    <a:pt x="810" y="605"/>
                  </a:lnTo>
                  <a:lnTo>
                    <a:pt x="810" y="605"/>
                  </a:lnTo>
                  <a:lnTo>
                    <a:pt x="806" y="610"/>
                  </a:lnTo>
                  <a:lnTo>
                    <a:pt x="803" y="610"/>
                  </a:lnTo>
                  <a:lnTo>
                    <a:pt x="803" y="610"/>
                  </a:lnTo>
                  <a:lnTo>
                    <a:pt x="799" y="605"/>
                  </a:lnTo>
                  <a:lnTo>
                    <a:pt x="799" y="600"/>
                  </a:lnTo>
                  <a:lnTo>
                    <a:pt x="799" y="600"/>
                  </a:lnTo>
                  <a:lnTo>
                    <a:pt x="803" y="597"/>
                  </a:lnTo>
                  <a:lnTo>
                    <a:pt x="810" y="597"/>
                  </a:lnTo>
                  <a:lnTo>
                    <a:pt x="810" y="597"/>
                  </a:lnTo>
                  <a:close/>
                  <a:moveTo>
                    <a:pt x="830" y="614"/>
                  </a:moveTo>
                  <a:lnTo>
                    <a:pt x="830" y="614"/>
                  </a:lnTo>
                  <a:lnTo>
                    <a:pt x="830" y="617"/>
                  </a:lnTo>
                  <a:lnTo>
                    <a:pt x="830" y="617"/>
                  </a:lnTo>
                  <a:lnTo>
                    <a:pt x="830" y="622"/>
                  </a:lnTo>
                  <a:lnTo>
                    <a:pt x="826" y="627"/>
                  </a:lnTo>
                  <a:lnTo>
                    <a:pt x="822" y="622"/>
                  </a:lnTo>
                  <a:lnTo>
                    <a:pt x="822" y="622"/>
                  </a:lnTo>
                  <a:lnTo>
                    <a:pt x="819" y="617"/>
                  </a:lnTo>
                  <a:lnTo>
                    <a:pt x="819" y="617"/>
                  </a:lnTo>
                  <a:lnTo>
                    <a:pt x="822" y="614"/>
                  </a:lnTo>
                  <a:lnTo>
                    <a:pt x="826" y="610"/>
                  </a:lnTo>
                  <a:lnTo>
                    <a:pt x="830" y="614"/>
                  </a:lnTo>
                  <a:lnTo>
                    <a:pt x="830" y="614"/>
                  </a:lnTo>
                  <a:close/>
                  <a:moveTo>
                    <a:pt x="849" y="627"/>
                  </a:moveTo>
                  <a:lnTo>
                    <a:pt x="849" y="627"/>
                  </a:lnTo>
                  <a:lnTo>
                    <a:pt x="849" y="630"/>
                  </a:lnTo>
                  <a:lnTo>
                    <a:pt x="849" y="634"/>
                  </a:lnTo>
                  <a:lnTo>
                    <a:pt x="849" y="639"/>
                  </a:lnTo>
                  <a:lnTo>
                    <a:pt x="845" y="639"/>
                  </a:lnTo>
                  <a:lnTo>
                    <a:pt x="842" y="639"/>
                  </a:lnTo>
                  <a:lnTo>
                    <a:pt x="842" y="639"/>
                  </a:lnTo>
                  <a:lnTo>
                    <a:pt x="838" y="634"/>
                  </a:lnTo>
                  <a:lnTo>
                    <a:pt x="842" y="630"/>
                  </a:lnTo>
                  <a:lnTo>
                    <a:pt x="845" y="627"/>
                  </a:lnTo>
                  <a:lnTo>
                    <a:pt x="849" y="627"/>
                  </a:lnTo>
                  <a:lnTo>
                    <a:pt x="849" y="627"/>
                  </a:lnTo>
                  <a:close/>
                  <a:moveTo>
                    <a:pt x="870" y="643"/>
                  </a:moveTo>
                  <a:lnTo>
                    <a:pt x="870" y="643"/>
                  </a:lnTo>
                  <a:lnTo>
                    <a:pt x="872" y="646"/>
                  </a:lnTo>
                  <a:lnTo>
                    <a:pt x="870" y="651"/>
                  </a:lnTo>
                  <a:lnTo>
                    <a:pt x="865" y="656"/>
                  </a:lnTo>
                  <a:lnTo>
                    <a:pt x="865" y="656"/>
                  </a:lnTo>
                  <a:lnTo>
                    <a:pt x="861" y="651"/>
                  </a:lnTo>
                  <a:lnTo>
                    <a:pt x="861" y="651"/>
                  </a:lnTo>
                  <a:lnTo>
                    <a:pt x="858" y="646"/>
                  </a:lnTo>
                  <a:lnTo>
                    <a:pt x="861" y="643"/>
                  </a:lnTo>
                  <a:lnTo>
                    <a:pt x="865" y="643"/>
                  </a:lnTo>
                  <a:lnTo>
                    <a:pt x="865" y="643"/>
                  </a:lnTo>
                  <a:lnTo>
                    <a:pt x="870" y="643"/>
                  </a:lnTo>
                  <a:lnTo>
                    <a:pt x="870" y="643"/>
                  </a:lnTo>
                  <a:close/>
                  <a:moveTo>
                    <a:pt x="888" y="659"/>
                  </a:moveTo>
                  <a:lnTo>
                    <a:pt x="888" y="659"/>
                  </a:lnTo>
                  <a:lnTo>
                    <a:pt x="893" y="663"/>
                  </a:lnTo>
                  <a:lnTo>
                    <a:pt x="888" y="668"/>
                  </a:lnTo>
                  <a:lnTo>
                    <a:pt x="884" y="668"/>
                  </a:lnTo>
                  <a:lnTo>
                    <a:pt x="884" y="668"/>
                  </a:lnTo>
                  <a:lnTo>
                    <a:pt x="881" y="668"/>
                  </a:lnTo>
                  <a:lnTo>
                    <a:pt x="881" y="668"/>
                  </a:lnTo>
                  <a:lnTo>
                    <a:pt x="881" y="663"/>
                  </a:lnTo>
                  <a:lnTo>
                    <a:pt x="881" y="659"/>
                  </a:lnTo>
                  <a:lnTo>
                    <a:pt x="884" y="656"/>
                  </a:lnTo>
                  <a:lnTo>
                    <a:pt x="888" y="659"/>
                  </a:lnTo>
                  <a:lnTo>
                    <a:pt x="888" y="659"/>
                  </a:lnTo>
                  <a:close/>
                  <a:moveTo>
                    <a:pt x="909" y="671"/>
                  </a:moveTo>
                  <a:lnTo>
                    <a:pt x="909" y="671"/>
                  </a:lnTo>
                  <a:lnTo>
                    <a:pt x="912" y="676"/>
                  </a:lnTo>
                  <a:lnTo>
                    <a:pt x="912" y="680"/>
                  </a:lnTo>
                  <a:lnTo>
                    <a:pt x="909" y="685"/>
                  </a:lnTo>
                  <a:lnTo>
                    <a:pt x="900" y="685"/>
                  </a:lnTo>
                  <a:lnTo>
                    <a:pt x="900" y="685"/>
                  </a:lnTo>
                  <a:lnTo>
                    <a:pt x="900" y="680"/>
                  </a:lnTo>
                  <a:lnTo>
                    <a:pt x="900" y="671"/>
                  </a:lnTo>
                  <a:lnTo>
                    <a:pt x="904" y="671"/>
                  </a:lnTo>
                  <a:lnTo>
                    <a:pt x="909" y="671"/>
                  </a:lnTo>
                  <a:lnTo>
                    <a:pt x="909" y="671"/>
                  </a:lnTo>
                  <a:close/>
                  <a:moveTo>
                    <a:pt x="927" y="688"/>
                  </a:moveTo>
                  <a:lnTo>
                    <a:pt x="927" y="688"/>
                  </a:lnTo>
                  <a:lnTo>
                    <a:pt x="932" y="692"/>
                  </a:lnTo>
                  <a:lnTo>
                    <a:pt x="932" y="697"/>
                  </a:lnTo>
                  <a:lnTo>
                    <a:pt x="927" y="700"/>
                  </a:lnTo>
                  <a:lnTo>
                    <a:pt x="920" y="697"/>
                  </a:lnTo>
                  <a:lnTo>
                    <a:pt x="920" y="697"/>
                  </a:lnTo>
                  <a:lnTo>
                    <a:pt x="920" y="692"/>
                  </a:lnTo>
                  <a:lnTo>
                    <a:pt x="920" y="688"/>
                  </a:lnTo>
                  <a:lnTo>
                    <a:pt x="925" y="685"/>
                  </a:lnTo>
                  <a:lnTo>
                    <a:pt x="927" y="688"/>
                  </a:lnTo>
                  <a:lnTo>
                    <a:pt x="927" y="688"/>
                  </a:lnTo>
                  <a:close/>
                  <a:moveTo>
                    <a:pt x="939" y="639"/>
                  </a:moveTo>
                  <a:lnTo>
                    <a:pt x="994" y="741"/>
                  </a:lnTo>
                  <a:lnTo>
                    <a:pt x="884" y="726"/>
                  </a:lnTo>
                  <a:lnTo>
                    <a:pt x="939" y="639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4277" y="3373"/>
              <a:ext cx="510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4175" y="3308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4643" y="3378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6568" y="1803"/>
              <a:ext cx="588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6568" y="1803"/>
              <a:ext cx="588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6612" y="1817"/>
              <a:ext cx="51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7043" y="1817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6581" y="2272"/>
              <a:ext cx="587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6581" y="2272"/>
              <a:ext cx="587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6623" y="2286"/>
              <a:ext cx="51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7055" y="2286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4419" y="1057"/>
              <a:ext cx="622" cy="348"/>
            </a:xfrm>
            <a:custGeom>
              <a:avLst/>
              <a:gdLst>
                <a:gd name="T0" fmla="*/ 12 w 622"/>
                <a:gd name="T1" fmla="*/ 345 h 348"/>
                <a:gd name="T2" fmla="*/ 0 w 622"/>
                <a:gd name="T3" fmla="*/ 340 h 348"/>
                <a:gd name="T4" fmla="*/ 31 w 622"/>
                <a:gd name="T5" fmla="*/ 323 h 348"/>
                <a:gd name="T6" fmla="*/ 28 w 622"/>
                <a:gd name="T7" fmla="*/ 336 h 348"/>
                <a:gd name="T8" fmla="*/ 47 w 622"/>
                <a:gd name="T9" fmla="*/ 311 h 348"/>
                <a:gd name="T10" fmla="*/ 51 w 622"/>
                <a:gd name="T11" fmla="*/ 323 h 348"/>
                <a:gd name="T12" fmla="*/ 47 w 622"/>
                <a:gd name="T13" fmla="*/ 311 h 348"/>
                <a:gd name="T14" fmla="*/ 79 w 622"/>
                <a:gd name="T15" fmla="*/ 307 h 348"/>
                <a:gd name="T16" fmla="*/ 67 w 622"/>
                <a:gd name="T17" fmla="*/ 311 h 348"/>
                <a:gd name="T18" fmla="*/ 93 w 622"/>
                <a:gd name="T19" fmla="*/ 287 h 348"/>
                <a:gd name="T20" fmla="*/ 93 w 622"/>
                <a:gd name="T21" fmla="*/ 299 h 348"/>
                <a:gd name="T22" fmla="*/ 90 w 622"/>
                <a:gd name="T23" fmla="*/ 290 h 348"/>
                <a:gd name="T24" fmla="*/ 118 w 622"/>
                <a:gd name="T25" fmla="*/ 287 h 348"/>
                <a:gd name="T26" fmla="*/ 109 w 622"/>
                <a:gd name="T27" fmla="*/ 282 h 348"/>
                <a:gd name="T28" fmla="*/ 137 w 622"/>
                <a:gd name="T29" fmla="*/ 265 h 348"/>
                <a:gd name="T30" fmla="*/ 134 w 622"/>
                <a:gd name="T31" fmla="*/ 277 h 348"/>
                <a:gd name="T32" fmla="*/ 157 w 622"/>
                <a:gd name="T33" fmla="*/ 253 h 348"/>
                <a:gd name="T34" fmla="*/ 157 w 622"/>
                <a:gd name="T35" fmla="*/ 265 h 348"/>
                <a:gd name="T36" fmla="*/ 176 w 622"/>
                <a:gd name="T37" fmla="*/ 241 h 348"/>
                <a:gd name="T38" fmla="*/ 184 w 622"/>
                <a:gd name="T39" fmla="*/ 253 h 348"/>
                <a:gd name="T40" fmla="*/ 176 w 622"/>
                <a:gd name="T41" fmla="*/ 241 h 348"/>
                <a:gd name="T42" fmla="*/ 208 w 622"/>
                <a:gd name="T43" fmla="*/ 233 h 348"/>
                <a:gd name="T44" fmla="*/ 196 w 622"/>
                <a:gd name="T45" fmla="*/ 236 h 348"/>
                <a:gd name="T46" fmla="*/ 224 w 622"/>
                <a:gd name="T47" fmla="*/ 216 h 348"/>
                <a:gd name="T48" fmla="*/ 219 w 622"/>
                <a:gd name="T49" fmla="*/ 228 h 348"/>
                <a:gd name="T50" fmla="*/ 242 w 622"/>
                <a:gd name="T51" fmla="*/ 204 h 348"/>
                <a:gd name="T52" fmla="*/ 251 w 622"/>
                <a:gd name="T53" fmla="*/ 212 h 348"/>
                <a:gd name="T54" fmla="*/ 242 w 622"/>
                <a:gd name="T55" fmla="*/ 204 h 348"/>
                <a:gd name="T56" fmla="*/ 274 w 622"/>
                <a:gd name="T57" fmla="*/ 199 h 348"/>
                <a:gd name="T58" fmla="*/ 263 w 622"/>
                <a:gd name="T59" fmla="*/ 199 h 348"/>
                <a:gd name="T60" fmla="*/ 286 w 622"/>
                <a:gd name="T61" fmla="*/ 178 h 348"/>
                <a:gd name="T62" fmla="*/ 290 w 622"/>
                <a:gd name="T63" fmla="*/ 192 h 348"/>
                <a:gd name="T64" fmla="*/ 286 w 622"/>
                <a:gd name="T65" fmla="*/ 178 h 348"/>
                <a:gd name="T66" fmla="*/ 313 w 622"/>
                <a:gd name="T67" fmla="*/ 170 h 348"/>
                <a:gd name="T68" fmla="*/ 305 w 622"/>
                <a:gd name="T69" fmla="*/ 178 h 348"/>
                <a:gd name="T70" fmla="*/ 332 w 622"/>
                <a:gd name="T71" fmla="*/ 158 h 348"/>
                <a:gd name="T72" fmla="*/ 329 w 622"/>
                <a:gd name="T73" fmla="*/ 170 h 348"/>
                <a:gd name="T74" fmla="*/ 348 w 622"/>
                <a:gd name="T75" fmla="*/ 146 h 348"/>
                <a:gd name="T76" fmla="*/ 357 w 622"/>
                <a:gd name="T77" fmla="*/ 158 h 348"/>
                <a:gd name="T78" fmla="*/ 348 w 622"/>
                <a:gd name="T79" fmla="*/ 146 h 348"/>
                <a:gd name="T80" fmla="*/ 380 w 622"/>
                <a:gd name="T81" fmla="*/ 141 h 348"/>
                <a:gd name="T82" fmla="*/ 368 w 622"/>
                <a:gd name="T83" fmla="*/ 136 h 348"/>
                <a:gd name="T84" fmla="*/ 399 w 622"/>
                <a:gd name="T85" fmla="*/ 120 h 348"/>
                <a:gd name="T86" fmla="*/ 392 w 622"/>
                <a:gd name="T87" fmla="*/ 129 h 348"/>
                <a:gd name="T88" fmla="*/ 415 w 622"/>
                <a:gd name="T89" fmla="*/ 107 h 348"/>
                <a:gd name="T90" fmla="*/ 424 w 622"/>
                <a:gd name="T91" fmla="*/ 120 h 348"/>
                <a:gd name="T92" fmla="*/ 415 w 622"/>
                <a:gd name="T93" fmla="*/ 107 h 348"/>
                <a:gd name="T94" fmla="*/ 447 w 622"/>
                <a:gd name="T95" fmla="*/ 100 h 348"/>
                <a:gd name="T96" fmla="*/ 435 w 622"/>
                <a:gd name="T97" fmla="*/ 104 h 348"/>
                <a:gd name="T98" fmla="*/ 458 w 622"/>
                <a:gd name="T99" fmla="*/ 83 h 348"/>
                <a:gd name="T100" fmla="*/ 466 w 622"/>
                <a:gd name="T101" fmla="*/ 95 h 348"/>
                <a:gd name="T102" fmla="*/ 458 w 622"/>
                <a:gd name="T103" fmla="*/ 83 h 348"/>
                <a:gd name="T104" fmla="*/ 489 w 622"/>
                <a:gd name="T105" fmla="*/ 78 h 348"/>
                <a:gd name="T106" fmla="*/ 477 w 622"/>
                <a:gd name="T107" fmla="*/ 75 h 348"/>
                <a:gd name="T108" fmla="*/ 505 w 622"/>
                <a:gd name="T109" fmla="*/ 58 h 348"/>
                <a:gd name="T110" fmla="*/ 502 w 622"/>
                <a:gd name="T111" fmla="*/ 71 h 348"/>
                <a:gd name="T112" fmla="*/ 525 w 622"/>
                <a:gd name="T113" fmla="*/ 49 h 348"/>
                <a:gd name="T114" fmla="*/ 528 w 622"/>
                <a:gd name="T115" fmla="*/ 58 h 348"/>
                <a:gd name="T116" fmla="*/ 544 w 622"/>
                <a:gd name="T117" fmla="*/ 37 h 348"/>
                <a:gd name="T118" fmla="*/ 555 w 622"/>
                <a:gd name="T119" fmla="*/ 41 h 348"/>
                <a:gd name="T120" fmla="*/ 544 w 622"/>
                <a:gd name="T121" fmla="*/ 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2" h="348">
                  <a:moveTo>
                    <a:pt x="3" y="336"/>
                  </a:moveTo>
                  <a:lnTo>
                    <a:pt x="3" y="336"/>
                  </a:lnTo>
                  <a:lnTo>
                    <a:pt x="8" y="336"/>
                  </a:lnTo>
                  <a:lnTo>
                    <a:pt x="12" y="340"/>
                  </a:lnTo>
                  <a:lnTo>
                    <a:pt x="12" y="340"/>
                  </a:lnTo>
                  <a:lnTo>
                    <a:pt x="12" y="345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3" y="348"/>
                  </a:lnTo>
                  <a:lnTo>
                    <a:pt x="0" y="345"/>
                  </a:lnTo>
                  <a:lnTo>
                    <a:pt x="0" y="340"/>
                  </a:lnTo>
                  <a:lnTo>
                    <a:pt x="3" y="336"/>
                  </a:lnTo>
                  <a:lnTo>
                    <a:pt x="3" y="336"/>
                  </a:lnTo>
                  <a:close/>
                  <a:moveTo>
                    <a:pt x="24" y="323"/>
                  </a:moveTo>
                  <a:lnTo>
                    <a:pt x="24" y="323"/>
                  </a:lnTo>
                  <a:lnTo>
                    <a:pt x="28" y="323"/>
                  </a:lnTo>
                  <a:lnTo>
                    <a:pt x="31" y="323"/>
                  </a:lnTo>
                  <a:lnTo>
                    <a:pt x="31" y="328"/>
                  </a:lnTo>
                  <a:lnTo>
                    <a:pt x="35" y="328"/>
                  </a:lnTo>
                  <a:lnTo>
                    <a:pt x="35" y="333"/>
                  </a:lnTo>
                  <a:lnTo>
                    <a:pt x="31" y="336"/>
                  </a:lnTo>
                  <a:lnTo>
                    <a:pt x="31" y="336"/>
                  </a:lnTo>
                  <a:lnTo>
                    <a:pt x="28" y="336"/>
                  </a:lnTo>
                  <a:lnTo>
                    <a:pt x="28" y="336"/>
                  </a:lnTo>
                  <a:lnTo>
                    <a:pt x="24" y="333"/>
                  </a:lnTo>
                  <a:lnTo>
                    <a:pt x="24" y="328"/>
                  </a:lnTo>
                  <a:lnTo>
                    <a:pt x="24" y="323"/>
                  </a:lnTo>
                  <a:lnTo>
                    <a:pt x="24" y="323"/>
                  </a:lnTo>
                  <a:close/>
                  <a:moveTo>
                    <a:pt x="47" y="311"/>
                  </a:moveTo>
                  <a:lnTo>
                    <a:pt x="47" y="311"/>
                  </a:lnTo>
                  <a:lnTo>
                    <a:pt x="47" y="311"/>
                  </a:lnTo>
                  <a:lnTo>
                    <a:pt x="51" y="311"/>
                  </a:lnTo>
                  <a:lnTo>
                    <a:pt x="54" y="316"/>
                  </a:lnTo>
                  <a:lnTo>
                    <a:pt x="54" y="319"/>
                  </a:lnTo>
                  <a:lnTo>
                    <a:pt x="51" y="323"/>
                  </a:lnTo>
                  <a:lnTo>
                    <a:pt x="51" y="323"/>
                  </a:lnTo>
                  <a:lnTo>
                    <a:pt x="47" y="323"/>
                  </a:lnTo>
                  <a:lnTo>
                    <a:pt x="42" y="323"/>
                  </a:lnTo>
                  <a:lnTo>
                    <a:pt x="42" y="319"/>
                  </a:lnTo>
                  <a:lnTo>
                    <a:pt x="42" y="316"/>
                  </a:lnTo>
                  <a:lnTo>
                    <a:pt x="47" y="311"/>
                  </a:lnTo>
                  <a:lnTo>
                    <a:pt x="47" y="311"/>
                  </a:lnTo>
                  <a:close/>
                  <a:moveTo>
                    <a:pt x="67" y="299"/>
                  </a:moveTo>
                  <a:lnTo>
                    <a:pt x="67" y="299"/>
                  </a:lnTo>
                  <a:lnTo>
                    <a:pt x="74" y="299"/>
                  </a:lnTo>
                  <a:lnTo>
                    <a:pt x="79" y="303"/>
                  </a:lnTo>
                  <a:lnTo>
                    <a:pt x="79" y="307"/>
                  </a:lnTo>
                  <a:lnTo>
                    <a:pt x="79" y="307"/>
                  </a:lnTo>
                  <a:lnTo>
                    <a:pt x="74" y="311"/>
                  </a:lnTo>
                  <a:lnTo>
                    <a:pt x="74" y="311"/>
                  </a:lnTo>
                  <a:lnTo>
                    <a:pt x="70" y="311"/>
                  </a:lnTo>
                  <a:lnTo>
                    <a:pt x="70" y="311"/>
                  </a:lnTo>
                  <a:lnTo>
                    <a:pt x="67" y="311"/>
                  </a:lnTo>
                  <a:lnTo>
                    <a:pt x="67" y="303"/>
                  </a:lnTo>
                  <a:lnTo>
                    <a:pt x="67" y="299"/>
                  </a:lnTo>
                  <a:lnTo>
                    <a:pt x="67" y="299"/>
                  </a:lnTo>
                  <a:close/>
                  <a:moveTo>
                    <a:pt x="90" y="290"/>
                  </a:moveTo>
                  <a:lnTo>
                    <a:pt x="90" y="290"/>
                  </a:lnTo>
                  <a:lnTo>
                    <a:pt x="93" y="287"/>
                  </a:lnTo>
                  <a:lnTo>
                    <a:pt x="93" y="287"/>
                  </a:lnTo>
                  <a:lnTo>
                    <a:pt x="98" y="290"/>
                  </a:lnTo>
                  <a:lnTo>
                    <a:pt x="98" y="294"/>
                  </a:lnTo>
                  <a:lnTo>
                    <a:pt x="98" y="294"/>
                  </a:lnTo>
                  <a:lnTo>
                    <a:pt x="93" y="299"/>
                  </a:lnTo>
                  <a:lnTo>
                    <a:pt x="93" y="299"/>
                  </a:lnTo>
                  <a:lnTo>
                    <a:pt x="90" y="299"/>
                  </a:lnTo>
                  <a:lnTo>
                    <a:pt x="86" y="299"/>
                  </a:lnTo>
                  <a:lnTo>
                    <a:pt x="86" y="294"/>
                  </a:lnTo>
                  <a:lnTo>
                    <a:pt x="86" y="294"/>
                  </a:lnTo>
                  <a:lnTo>
                    <a:pt x="90" y="290"/>
                  </a:lnTo>
                  <a:lnTo>
                    <a:pt x="90" y="290"/>
                  </a:lnTo>
                  <a:close/>
                  <a:moveTo>
                    <a:pt x="113" y="277"/>
                  </a:moveTo>
                  <a:lnTo>
                    <a:pt x="113" y="277"/>
                  </a:lnTo>
                  <a:lnTo>
                    <a:pt x="118" y="277"/>
                  </a:lnTo>
                  <a:lnTo>
                    <a:pt x="121" y="277"/>
                  </a:lnTo>
                  <a:lnTo>
                    <a:pt x="121" y="287"/>
                  </a:lnTo>
                  <a:lnTo>
                    <a:pt x="118" y="287"/>
                  </a:lnTo>
                  <a:lnTo>
                    <a:pt x="118" y="287"/>
                  </a:lnTo>
                  <a:lnTo>
                    <a:pt x="113" y="290"/>
                  </a:lnTo>
                  <a:lnTo>
                    <a:pt x="113" y="290"/>
                  </a:lnTo>
                  <a:lnTo>
                    <a:pt x="109" y="287"/>
                  </a:lnTo>
                  <a:lnTo>
                    <a:pt x="109" y="282"/>
                  </a:lnTo>
                  <a:lnTo>
                    <a:pt x="109" y="282"/>
                  </a:lnTo>
                  <a:lnTo>
                    <a:pt x="113" y="277"/>
                  </a:lnTo>
                  <a:lnTo>
                    <a:pt x="113" y="277"/>
                  </a:lnTo>
                  <a:close/>
                  <a:moveTo>
                    <a:pt x="134" y="265"/>
                  </a:moveTo>
                  <a:lnTo>
                    <a:pt x="134" y="265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41" y="265"/>
                  </a:lnTo>
                  <a:lnTo>
                    <a:pt x="141" y="270"/>
                  </a:lnTo>
                  <a:lnTo>
                    <a:pt x="141" y="274"/>
                  </a:lnTo>
                  <a:lnTo>
                    <a:pt x="141" y="277"/>
                  </a:lnTo>
                  <a:lnTo>
                    <a:pt x="141" y="277"/>
                  </a:lnTo>
                  <a:lnTo>
                    <a:pt x="134" y="277"/>
                  </a:lnTo>
                  <a:lnTo>
                    <a:pt x="129" y="274"/>
                  </a:lnTo>
                  <a:lnTo>
                    <a:pt x="129" y="270"/>
                  </a:lnTo>
                  <a:lnTo>
                    <a:pt x="134" y="265"/>
                  </a:lnTo>
                  <a:lnTo>
                    <a:pt x="134" y="265"/>
                  </a:lnTo>
                  <a:close/>
                  <a:moveTo>
                    <a:pt x="157" y="253"/>
                  </a:moveTo>
                  <a:lnTo>
                    <a:pt x="157" y="253"/>
                  </a:lnTo>
                  <a:lnTo>
                    <a:pt x="160" y="253"/>
                  </a:lnTo>
                  <a:lnTo>
                    <a:pt x="164" y="257"/>
                  </a:lnTo>
                  <a:lnTo>
                    <a:pt x="164" y="262"/>
                  </a:lnTo>
                  <a:lnTo>
                    <a:pt x="160" y="265"/>
                  </a:lnTo>
                  <a:lnTo>
                    <a:pt x="160" y="265"/>
                  </a:lnTo>
                  <a:lnTo>
                    <a:pt x="157" y="265"/>
                  </a:lnTo>
                  <a:lnTo>
                    <a:pt x="153" y="262"/>
                  </a:lnTo>
                  <a:lnTo>
                    <a:pt x="153" y="257"/>
                  </a:lnTo>
                  <a:lnTo>
                    <a:pt x="153" y="257"/>
                  </a:lnTo>
                  <a:lnTo>
                    <a:pt x="157" y="253"/>
                  </a:lnTo>
                  <a:lnTo>
                    <a:pt x="157" y="253"/>
                  </a:lnTo>
                  <a:close/>
                  <a:moveTo>
                    <a:pt x="176" y="241"/>
                  </a:moveTo>
                  <a:lnTo>
                    <a:pt x="176" y="241"/>
                  </a:lnTo>
                  <a:lnTo>
                    <a:pt x="180" y="241"/>
                  </a:lnTo>
                  <a:lnTo>
                    <a:pt x="180" y="241"/>
                  </a:lnTo>
                  <a:lnTo>
                    <a:pt x="184" y="245"/>
                  </a:lnTo>
                  <a:lnTo>
                    <a:pt x="184" y="248"/>
                  </a:lnTo>
                  <a:lnTo>
                    <a:pt x="184" y="253"/>
                  </a:lnTo>
                  <a:lnTo>
                    <a:pt x="184" y="253"/>
                  </a:lnTo>
                  <a:lnTo>
                    <a:pt x="180" y="253"/>
                  </a:lnTo>
                  <a:lnTo>
                    <a:pt x="176" y="253"/>
                  </a:lnTo>
                  <a:lnTo>
                    <a:pt x="173" y="248"/>
                  </a:lnTo>
                  <a:lnTo>
                    <a:pt x="173" y="245"/>
                  </a:lnTo>
                  <a:lnTo>
                    <a:pt x="176" y="241"/>
                  </a:lnTo>
                  <a:lnTo>
                    <a:pt x="176" y="241"/>
                  </a:lnTo>
                  <a:close/>
                  <a:moveTo>
                    <a:pt x="199" y="228"/>
                  </a:moveTo>
                  <a:lnTo>
                    <a:pt x="199" y="228"/>
                  </a:lnTo>
                  <a:lnTo>
                    <a:pt x="199" y="228"/>
                  </a:lnTo>
                  <a:lnTo>
                    <a:pt x="203" y="228"/>
                  </a:lnTo>
                  <a:lnTo>
                    <a:pt x="208" y="233"/>
                  </a:lnTo>
                  <a:lnTo>
                    <a:pt x="208" y="233"/>
                  </a:lnTo>
                  <a:lnTo>
                    <a:pt x="208" y="236"/>
                  </a:lnTo>
                  <a:lnTo>
                    <a:pt x="203" y="241"/>
                  </a:lnTo>
                  <a:lnTo>
                    <a:pt x="203" y="241"/>
                  </a:lnTo>
                  <a:lnTo>
                    <a:pt x="199" y="241"/>
                  </a:lnTo>
                  <a:lnTo>
                    <a:pt x="196" y="236"/>
                  </a:lnTo>
                  <a:lnTo>
                    <a:pt x="196" y="233"/>
                  </a:lnTo>
                  <a:lnTo>
                    <a:pt x="199" y="228"/>
                  </a:lnTo>
                  <a:lnTo>
                    <a:pt x="199" y="228"/>
                  </a:lnTo>
                  <a:close/>
                  <a:moveTo>
                    <a:pt x="219" y="216"/>
                  </a:moveTo>
                  <a:lnTo>
                    <a:pt x="219" y="216"/>
                  </a:lnTo>
                  <a:lnTo>
                    <a:pt x="224" y="216"/>
                  </a:lnTo>
                  <a:lnTo>
                    <a:pt x="227" y="219"/>
                  </a:lnTo>
                  <a:lnTo>
                    <a:pt x="227" y="224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4" y="228"/>
                  </a:lnTo>
                  <a:lnTo>
                    <a:pt x="219" y="228"/>
                  </a:lnTo>
                  <a:lnTo>
                    <a:pt x="219" y="224"/>
                  </a:lnTo>
                  <a:lnTo>
                    <a:pt x="215" y="224"/>
                  </a:lnTo>
                  <a:lnTo>
                    <a:pt x="215" y="219"/>
                  </a:lnTo>
                  <a:lnTo>
                    <a:pt x="219" y="216"/>
                  </a:lnTo>
                  <a:lnTo>
                    <a:pt x="219" y="216"/>
                  </a:lnTo>
                  <a:close/>
                  <a:moveTo>
                    <a:pt x="242" y="204"/>
                  </a:moveTo>
                  <a:lnTo>
                    <a:pt x="242" y="204"/>
                  </a:lnTo>
                  <a:lnTo>
                    <a:pt x="242" y="204"/>
                  </a:lnTo>
                  <a:lnTo>
                    <a:pt x="247" y="204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51" y="212"/>
                  </a:lnTo>
                  <a:lnTo>
                    <a:pt x="247" y="216"/>
                  </a:lnTo>
                  <a:lnTo>
                    <a:pt x="247" y="216"/>
                  </a:lnTo>
                  <a:lnTo>
                    <a:pt x="242" y="216"/>
                  </a:lnTo>
                  <a:lnTo>
                    <a:pt x="238" y="212"/>
                  </a:lnTo>
                  <a:lnTo>
                    <a:pt x="238" y="207"/>
                  </a:lnTo>
                  <a:lnTo>
                    <a:pt x="242" y="204"/>
                  </a:lnTo>
                  <a:lnTo>
                    <a:pt x="242" y="204"/>
                  </a:lnTo>
                  <a:close/>
                  <a:moveTo>
                    <a:pt x="263" y="192"/>
                  </a:moveTo>
                  <a:lnTo>
                    <a:pt x="263" y="192"/>
                  </a:lnTo>
                  <a:lnTo>
                    <a:pt x="266" y="192"/>
                  </a:lnTo>
                  <a:lnTo>
                    <a:pt x="270" y="195"/>
                  </a:lnTo>
                  <a:lnTo>
                    <a:pt x="274" y="199"/>
                  </a:lnTo>
                  <a:lnTo>
                    <a:pt x="274" y="199"/>
                  </a:lnTo>
                  <a:lnTo>
                    <a:pt x="270" y="204"/>
                  </a:lnTo>
                  <a:lnTo>
                    <a:pt x="270" y="204"/>
                  </a:lnTo>
                  <a:lnTo>
                    <a:pt x="266" y="204"/>
                  </a:lnTo>
                  <a:lnTo>
                    <a:pt x="266" y="204"/>
                  </a:lnTo>
                  <a:lnTo>
                    <a:pt x="263" y="199"/>
                  </a:lnTo>
                  <a:lnTo>
                    <a:pt x="258" y="199"/>
                  </a:lnTo>
                  <a:lnTo>
                    <a:pt x="263" y="195"/>
                  </a:lnTo>
                  <a:lnTo>
                    <a:pt x="263" y="192"/>
                  </a:lnTo>
                  <a:lnTo>
                    <a:pt x="263" y="192"/>
                  </a:lnTo>
                  <a:close/>
                  <a:moveTo>
                    <a:pt x="286" y="178"/>
                  </a:moveTo>
                  <a:lnTo>
                    <a:pt x="286" y="178"/>
                  </a:lnTo>
                  <a:lnTo>
                    <a:pt x="286" y="178"/>
                  </a:lnTo>
                  <a:lnTo>
                    <a:pt x="290" y="178"/>
                  </a:lnTo>
                  <a:lnTo>
                    <a:pt x="293" y="182"/>
                  </a:lnTo>
                  <a:lnTo>
                    <a:pt x="293" y="187"/>
                  </a:lnTo>
                  <a:lnTo>
                    <a:pt x="290" y="192"/>
                  </a:lnTo>
                  <a:lnTo>
                    <a:pt x="290" y="192"/>
                  </a:lnTo>
                  <a:lnTo>
                    <a:pt x="290" y="192"/>
                  </a:lnTo>
                  <a:lnTo>
                    <a:pt x="286" y="192"/>
                  </a:lnTo>
                  <a:lnTo>
                    <a:pt x="282" y="192"/>
                  </a:lnTo>
                  <a:lnTo>
                    <a:pt x="282" y="187"/>
                  </a:lnTo>
                  <a:lnTo>
                    <a:pt x="282" y="182"/>
                  </a:lnTo>
                  <a:lnTo>
                    <a:pt x="286" y="178"/>
                  </a:lnTo>
                  <a:lnTo>
                    <a:pt x="286" y="178"/>
                  </a:lnTo>
                  <a:close/>
                  <a:moveTo>
                    <a:pt x="305" y="170"/>
                  </a:moveTo>
                  <a:lnTo>
                    <a:pt x="305" y="170"/>
                  </a:lnTo>
                  <a:lnTo>
                    <a:pt x="309" y="166"/>
                  </a:lnTo>
                  <a:lnTo>
                    <a:pt x="313" y="166"/>
                  </a:lnTo>
                  <a:lnTo>
                    <a:pt x="313" y="170"/>
                  </a:lnTo>
                  <a:lnTo>
                    <a:pt x="318" y="175"/>
                  </a:lnTo>
                  <a:lnTo>
                    <a:pt x="318" y="175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78"/>
                  </a:lnTo>
                  <a:lnTo>
                    <a:pt x="305" y="178"/>
                  </a:lnTo>
                  <a:lnTo>
                    <a:pt x="305" y="170"/>
                  </a:lnTo>
                  <a:lnTo>
                    <a:pt x="305" y="170"/>
                  </a:lnTo>
                  <a:lnTo>
                    <a:pt x="305" y="170"/>
                  </a:lnTo>
                  <a:close/>
                  <a:moveTo>
                    <a:pt x="329" y="158"/>
                  </a:moveTo>
                  <a:lnTo>
                    <a:pt x="329" y="158"/>
                  </a:lnTo>
                  <a:lnTo>
                    <a:pt x="332" y="158"/>
                  </a:lnTo>
                  <a:lnTo>
                    <a:pt x="337" y="158"/>
                  </a:lnTo>
                  <a:lnTo>
                    <a:pt x="337" y="162"/>
                  </a:lnTo>
                  <a:lnTo>
                    <a:pt x="332" y="166"/>
                  </a:lnTo>
                  <a:lnTo>
                    <a:pt x="332" y="166"/>
                  </a:lnTo>
                  <a:lnTo>
                    <a:pt x="332" y="170"/>
                  </a:lnTo>
                  <a:lnTo>
                    <a:pt x="329" y="170"/>
                  </a:lnTo>
                  <a:lnTo>
                    <a:pt x="325" y="166"/>
                  </a:lnTo>
                  <a:lnTo>
                    <a:pt x="325" y="162"/>
                  </a:lnTo>
                  <a:lnTo>
                    <a:pt x="325" y="162"/>
                  </a:lnTo>
                  <a:lnTo>
                    <a:pt x="329" y="158"/>
                  </a:lnTo>
                  <a:lnTo>
                    <a:pt x="329" y="158"/>
                  </a:lnTo>
                  <a:close/>
                  <a:moveTo>
                    <a:pt x="348" y="146"/>
                  </a:moveTo>
                  <a:lnTo>
                    <a:pt x="348" y="146"/>
                  </a:lnTo>
                  <a:lnTo>
                    <a:pt x="353" y="146"/>
                  </a:lnTo>
                  <a:lnTo>
                    <a:pt x="357" y="146"/>
                  </a:lnTo>
                  <a:lnTo>
                    <a:pt x="360" y="146"/>
                  </a:lnTo>
                  <a:lnTo>
                    <a:pt x="360" y="153"/>
                  </a:lnTo>
                  <a:lnTo>
                    <a:pt x="357" y="158"/>
                  </a:lnTo>
                  <a:lnTo>
                    <a:pt x="357" y="158"/>
                  </a:lnTo>
                  <a:lnTo>
                    <a:pt x="353" y="158"/>
                  </a:lnTo>
                  <a:lnTo>
                    <a:pt x="348" y="153"/>
                  </a:lnTo>
                  <a:lnTo>
                    <a:pt x="348" y="149"/>
                  </a:lnTo>
                  <a:lnTo>
                    <a:pt x="348" y="146"/>
                  </a:lnTo>
                  <a:lnTo>
                    <a:pt x="348" y="146"/>
                  </a:lnTo>
                  <a:close/>
                  <a:moveTo>
                    <a:pt x="371" y="133"/>
                  </a:moveTo>
                  <a:lnTo>
                    <a:pt x="371" y="133"/>
                  </a:lnTo>
                  <a:lnTo>
                    <a:pt x="376" y="133"/>
                  </a:lnTo>
                  <a:lnTo>
                    <a:pt x="380" y="133"/>
                  </a:lnTo>
                  <a:lnTo>
                    <a:pt x="380" y="136"/>
                  </a:lnTo>
                  <a:lnTo>
                    <a:pt x="380" y="141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1" y="146"/>
                  </a:lnTo>
                  <a:lnTo>
                    <a:pt x="368" y="141"/>
                  </a:lnTo>
                  <a:lnTo>
                    <a:pt x="368" y="136"/>
                  </a:lnTo>
                  <a:lnTo>
                    <a:pt x="371" y="133"/>
                  </a:lnTo>
                  <a:lnTo>
                    <a:pt x="371" y="133"/>
                  </a:lnTo>
                  <a:close/>
                  <a:moveTo>
                    <a:pt x="396" y="120"/>
                  </a:moveTo>
                  <a:lnTo>
                    <a:pt x="396" y="120"/>
                  </a:lnTo>
                  <a:lnTo>
                    <a:pt x="396" y="120"/>
                  </a:lnTo>
                  <a:lnTo>
                    <a:pt x="399" y="120"/>
                  </a:lnTo>
                  <a:lnTo>
                    <a:pt x="403" y="124"/>
                  </a:lnTo>
                  <a:lnTo>
                    <a:pt x="403" y="129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396" y="133"/>
                  </a:lnTo>
                  <a:lnTo>
                    <a:pt x="392" y="129"/>
                  </a:lnTo>
                  <a:lnTo>
                    <a:pt x="392" y="129"/>
                  </a:lnTo>
                  <a:lnTo>
                    <a:pt x="392" y="124"/>
                  </a:lnTo>
                  <a:lnTo>
                    <a:pt x="396" y="120"/>
                  </a:lnTo>
                  <a:lnTo>
                    <a:pt x="396" y="120"/>
                  </a:lnTo>
                  <a:close/>
                  <a:moveTo>
                    <a:pt x="415" y="107"/>
                  </a:moveTo>
                  <a:lnTo>
                    <a:pt x="415" y="107"/>
                  </a:lnTo>
                  <a:lnTo>
                    <a:pt x="419" y="107"/>
                  </a:lnTo>
                  <a:lnTo>
                    <a:pt x="424" y="112"/>
                  </a:lnTo>
                  <a:lnTo>
                    <a:pt x="424" y="112"/>
                  </a:lnTo>
                  <a:lnTo>
                    <a:pt x="424" y="117"/>
                  </a:lnTo>
                  <a:lnTo>
                    <a:pt x="424" y="120"/>
                  </a:lnTo>
                  <a:lnTo>
                    <a:pt x="424" y="120"/>
                  </a:lnTo>
                  <a:lnTo>
                    <a:pt x="419" y="120"/>
                  </a:lnTo>
                  <a:lnTo>
                    <a:pt x="415" y="120"/>
                  </a:lnTo>
                  <a:lnTo>
                    <a:pt x="411" y="117"/>
                  </a:lnTo>
                  <a:lnTo>
                    <a:pt x="411" y="112"/>
                  </a:lnTo>
                  <a:lnTo>
                    <a:pt x="415" y="107"/>
                  </a:lnTo>
                  <a:lnTo>
                    <a:pt x="415" y="107"/>
                  </a:lnTo>
                  <a:close/>
                  <a:moveTo>
                    <a:pt x="438" y="95"/>
                  </a:moveTo>
                  <a:lnTo>
                    <a:pt x="438" y="95"/>
                  </a:lnTo>
                  <a:lnTo>
                    <a:pt x="438" y="95"/>
                  </a:lnTo>
                  <a:lnTo>
                    <a:pt x="442" y="95"/>
                  </a:lnTo>
                  <a:lnTo>
                    <a:pt x="447" y="100"/>
                  </a:lnTo>
                  <a:lnTo>
                    <a:pt x="447" y="100"/>
                  </a:lnTo>
                  <a:lnTo>
                    <a:pt x="447" y="104"/>
                  </a:lnTo>
                  <a:lnTo>
                    <a:pt x="442" y="107"/>
                  </a:lnTo>
                  <a:lnTo>
                    <a:pt x="442" y="107"/>
                  </a:lnTo>
                  <a:lnTo>
                    <a:pt x="442" y="107"/>
                  </a:lnTo>
                  <a:lnTo>
                    <a:pt x="438" y="107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35" y="100"/>
                  </a:lnTo>
                  <a:lnTo>
                    <a:pt x="438" y="95"/>
                  </a:lnTo>
                  <a:lnTo>
                    <a:pt x="438" y="95"/>
                  </a:lnTo>
                  <a:close/>
                  <a:moveTo>
                    <a:pt x="458" y="83"/>
                  </a:moveTo>
                  <a:lnTo>
                    <a:pt x="458" y="83"/>
                  </a:lnTo>
                  <a:lnTo>
                    <a:pt x="463" y="83"/>
                  </a:lnTo>
                  <a:lnTo>
                    <a:pt x="463" y="83"/>
                  </a:lnTo>
                  <a:lnTo>
                    <a:pt x="466" y="87"/>
                  </a:lnTo>
                  <a:lnTo>
                    <a:pt x="466" y="92"/>
                  </a:lnTo>
                  <a:lnTo>
                    <a:pt x="466" y="95"/>
                  </a:lnTo>
                  <a:lnTo>
                    <a:pt x="466" y="95"/>
                  </a:lnTo>
                  <a:lnTo>
                    <a:pt x="458" y="95"/>
                  </a:lnTo>
                  <a:lnTo>
                    <a:pt x="458" y="92"/>
                  </a:lnTo>
                  <a:lnTo>
                    <a:pt x="454" y="92"/>
                  </a:lnTo>
                  <a:lnTo>
                    <a:pt x="454" y="87"/>
                  </a:lnTo>
                  <a:lnTo>
                    <a:pt x="458" y="83"/>
                  </a:lnTo>
                  <a:lnTo>
                    <a:pt x="458" y="83"/>
                  </a:lnTo>
                  <a:close/>
                  <a:moveTo>
                    <a:pt x="482" y="71"/>
                  </a:moveTo>
                  <a:lnTo>
                    <a:pt x="482" y="71"/>
                  </a:lnTo>
                  <a:lnTo>
                    <a:pt x="486" y="71"/>
                  </a:lnTo>
                  <a:lnTo>
                    <a:pt x="489" y="75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6" y="83"/>
                  </a:lnTo>
                  <a:lnTo>
                    <a:pt x="486" y="83"/>
                  </a:lnTo>
                  <a:lnTo>
                    <a:pt x="486" y="83"/>
                  </a:lnTo>
                  <a:lnTo>
                    <a:pt x="482" y="83"/>
                  </a:lnTo>
                  <a:lnTo>
                    <a:pt x="477" y="78"/>
                  </a:lnTo>
                  <a:lnTo>
                    <a:pt x="477" y="75"/>
                  </a:lnTo>
                  <a:lnTo>
                    <a:pt x="482" y="71"/>
                  </a:lnTo>
                  <a:lnTo>
                    <a:pt x="482" y="71"/>
                  </a:lnTo>
                  <a:close/>
                  <a:moveTo>
                    <a:pt x="502" y="58"/>
                  </a:moveTo>
                  <a:lnTo>
                    <a:pt x="502" y="58"/>
                  </a:lnTo>
                  <a:lnTo>
                    <a:pt x="505" y="58"/>
                  </a:lnTo>
                  <a:lnTo>
                    <a:pt x="505" y="58"/>
                  </a:lnTo>
                  <a:lnTo>
                    <a:pt x="509" y="63"/>
                  </a:lnTo>
                  <a:lnTo>
                    <a:pt x="509" y="66"/>
                  </a:lnTo>
                  <a:lnTo>
                    <a:pt x="509" y="71"/>
                  </a:lnTo>
                  <a:lnTo>
                    <a:pt x="509" y="71"/>
                  </a:lnTo>
                  <a:lnTo>
                    <a:pt x="505" y="71"/>
                  </a:lnTo>
                  <a:lnTo>
                    <a:pt x="502" y="71"/>
                  </a:lnTo>
                  <a:lnTo>
                    <a:pt x="497" y="66"/>
                  </a:lnTo>
                  <a:lnTo>
                    <a:pt x="497" y="63"/>
                  </a:lnTo>
                  <a:lnTo>
                    <a:pt x="502" y="58"/>
                  </a:lnTo>
                  <a:lnTo>
                    <a:pt x="502" y="58"/>
                  </a:lnTo>
                  <a:close/>
                  <a:moveTo>
                    <a:pt x="525" y="49"/>
                  </a:moveTo>
                  <a:lnTo>
                    <a:pt x="525" y="49"/>
                  </a:lnTo>
                  <a:lnTo>
                    <a:pt x="528" y="46"/>
                  </a:lnTo>
                  <a:lnTo>
                    <a:pt x="532" y="49"/>
                  </a:lnTo>
                  <a:lnTo>
                    <a:pt x="532" y="54"/>
                  </a:lnTo>
                  <a:lnTo>
                    <a:pt x="528" y="58"/>
                  </a:lnTo>
                  <a:lnTo>
                    <a:pt x="528" y="58"/>
                  </a:lnTo>
                  <a:lnTo>
                    <a:pt x="528" y="58"/>
                  </a:lnTo>
                  <a:lnTo>
                    <a:pt x="525" y="58"/>
                  </a:lnTo>
                  <a:lnTo>
                    <a:pt x="521" y="58"/>
                  </a:lnTo>
                  <a:lnTo>
                    <a:pt x="521" y="49"/>
                  </a:lnTo>
                  <a:lnTo>
                    <a:pt x="525" y="49"/>
                  </a:lnTo>
                  <a:lnTo>
                    <a:pt x="525" y="49"/>
                  </a:lnTo>
                  <a:close/>
                  <a:moveTo>
                    <a:pt x="544" y="37"/>
                  </a:moveTo>
                  <a:lnTo>
                    <a:pt x="544" y="37"/>
                  </a:lnTo>
                  <a:lnTo>
                    <a:pt x="548" y="34"/>
                  </a:lnTo>
                  <a:lnTo>
                    <a:pt x="548" y="37"/>
                  </a:lnTo>
                  <a:lnTo>
                    <a:pt x="553" y="37"/>
                  </a:lnTo>
                  <a:lnTo>
                    <a:pt x="555" y="41"/>
                  </a:lnTo>
                  <a:lnTo>
                    <a:pt x="555" y="41"/>
                  </a:lnTo>
                  <a:lnTo>
                    <a:pt x="553" y="46"/>
                  </a:lnTo>
                  <a:lnTo>
                    <a:pt x="553" y="46"/>
                  </a:lnTo>
                  <a:lnTo>
                    <a:pt x="548" y="49"/>
                  </a:lnTo>
                  <a:lnTo>
                    <a:pt x="544" y="46"/>
                  </a:lnTo>
                  <a:lnTo>
                    <a:pt x="544" y="41"/>
                  </a:lnTo>
                  <a:lnTo>
                    <a:pt x="544" y="37"/>
                  </a:lnTo>
                  <a:lnTo>
                    <a:pt x="544" y="37"/>
                  </a:lnTo>
                  <a:close/>
                  <a:moveTo>
                    <a:pt x="513" y="5"/>
                  </a:moveTo>
                  <a:lnTo>
                    <a:pt x="622" y="0"/>
                  </a:lnTo>
                  <a:lnTo>
                    <a:pt x="560" y="95"/>
                  </a:lnTo>
                  <a:lnTo>
                    <a:pt x="513" y="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4438" y="1639"/>
              <a:ext cx="681" cy="103"/>
            </a:xfrm>
            <a:custGeom>
              <a:avLst/>
              <a:gdLst>
                <a:gd name="T0" fmla="*/ 5 w 681"/>
                <a:gd name="T1" fmla="*/ 16 h 103"/>
                <a:gd name="T2" fmla="*/ 9 w 681"/>
                <a:gd name="T3" fmla="*/ 3 h 103"/>
                <a:gd name="T4" fmla="*/ 32 w 681"/>
                <a:gd name="T5" fmla="*/ 16 h 103"/>
                <a:gd name="T6" fmla="*/ 28 w 681"/>
                <a:gd name="T7" fmla="*/ 3 h 103"/>
                <a:gd name="T8" fmla="*/ 63 w 681"/>
                <a:gd name="T9" fmla="*/ 12 h 103"/>
                <a:gd name="T10" fmla="*/ 51 w 681"/>
                <a:gd name="T11" fmla="*/ 12 h 103"/>
                <a:gd name="T12" fmla="*/ 79 w 681"/>
                <a:gd name="T13" fmla="*/ 8 h 103"/>
                <a:gd name="T14" fmla="*/ 79 w 681"/>
                <a:gd name="T15" fmla="*/ 20 h 103"/>
                <a:gd name="T16" fmla="*/ 79 w 681"/>
                <a:gd name="T17" fmla="*/ 8 h 103"/>
                <a:gd name="T18" fmla="*/ 110 w 681"/>
                <a:gd name="T19" fmla="*/ 20 h 103"/>
                <a:gd name="T20" fmla="*/ 99 w 681"/>
                <a:gd name="T21" fmla="*/ 16 h 103"/>
                <a:gd name="T22" fmla="*/ 129 w 681"/>
                <a:gd name="T23" fmla="*/ 12 h 103"/>
                <a:gd name="T24" fmla="*/ 129 w 681"/>
                <a:gd name="T25" fmla="*/ 25 h 103"/>
                <a:gd name="T26" fmla="*/ 129 w 681"/>
                <a:gd name="T27" fmla="*/ 12 h 103"/>
                <a:gd name="T28" fmla="*/ 157 w 681"/>
                <a:gd name="T29" fmla="*/ 20 h 103"/>
                <a:gd name="T30" fmla="*/ 145 w 681"/>
                <a:gd name="T31" fmla="*/ 20 h 103"/>
                <a:gd name="T32" fmla="*/ 180 w 681"/>
                <a:gd name="T33" fmla="*/ 16 h 103"/>
                <a:gd name="T34" fmla="*/ 177 w 681"/>
                <a:gd name="T35" fmla="*/ 29 h 103"/>
                <a:gd name="T36" fmla="*/ 177 w 681"/>
                <a:gd name="T37" fmla="*/ 16 h 103"/>
                <a:gd name="T38" fmla="*/ 208 w 681"/>
                <a:gd name="T39" fmla="*/ 25 h 103"/>
                <a:gd name="T40" fmla="*/ 200 w 681"/>
                <a:gd name="T41" fmla="*/ 16 h 103"/>
                <a:gd name="T42" fmla="*/ 232 w 681"/>
                <a:gd name="T43" fmla="*/ 25 h 103"/>
                <a:gd name="T44" fmla="*/ 223 w 681"/>
                <a:gd name="T45" fmla="*/ 32 h 103"/>
                <a:gd name="T46" fmla="*/ 251 w 681"/>
                <a:gd name="T47" fmla="*/ 20 h 103"/>
                <a:gd name="T48" fmla="*/ 251 w 681"/>
                <a:gd name="T49" fmla="*/ 32 h 103"/>
                <a:gd name="T50" fmla="*/ 251 w 681"/>
                <a:gd name="T51" fmla="*/ 20 h 103"/>
                <a:gd name="T52" fmla="*/ 279 w 681"/>
                <a:gd name="T53" fmla="*/ 32 h 103"/>
                <a:gd name="T54" fmla="*/ 271 w 681"/>
                <a:gd name="T55" fmla="*/ 25 h 103"/>
                <a:gd name="T56" fmla="*/ 306 w 681"/>
                <a:gd name="T57" fmla="*/ 29 h 103"/>
                <a:gd name="T58" fmla="*/ 294 w 681"/>
                <a:gd name="T59" fmla="*/ 37 h 103"/>
                <a:gd name="T60" fmla="*/ 302 w 681"/>
                <a:gd name="T61" fmla="*/ 25 h 103"/>
                <a:gd name="T62" fmla="*/ 329 w 681"/>
                <a:gd name="T63" fmla="*/ 37 h 103"/>
                <a:gd name="T64" fmla="*/ 322 w 681"/>
                <a:gd name="T65" fmla="*/ 29 h 103"/>
                <a:gd name="T66" fmla="*/ 352 w 681"/>
                <a:gd name="T67" fmla="*/ 32 h 103"/>
                <a:gd name="T68" fmla="*/ 345 w 681"/>
                <a:gd name="T69" fmla="*/ 37 h 103"/>
                <a:gd name="T70" fmla="*/ 373 w 681"/>
                <a:gd name="T71" fmla="*/ 29 h 103"/>
                <a:gd name="T72" fmla="*/ 377 w 681"/>
                <a:gd name="T73" fmla="*/ 42 h 103"/>
                <a:gd name="T74" fmla="*/ 368 w 681"/>
                <a:gd name="T75" fmla="*/ 32 h 103"/>
                <a:gd name="T76" fmla="*/ 405 w 681"/>
                <a:gd name="T77" fmla="*/ 37 h 103"/>
                <a:gd name="T78" fmla="*/ 392 w 681"/>
                <a:gd name="T79" fmla="*/ 42 h 103"/>
                <a:gd name="T80" fmla="*/ 423 w 681"/>
                <a:gd name="T81" fmla="*/ 32 h 103"/>
                <a:gd name="T82" fmla="*/ 419 w 681"/>
                <a:gd name="T83" fmla="*/ 45 h 103"/>
                <a:gd name="T84" fmla="*/ 423 w 681"/>
                <a:gd name="T85" fmla="*/ 32 h 103"/>
                <a:gd name="T86" fmla="*/ 451 w 681"/>
                <a:gd name="T87" fmla="*/ 45 h 103"/>
                <a:gd name="T88" fmla="*/ 439 w 681"/>
                <a:gd name="T89" fmla="*/ 42 h 103"/>
                <a:gd name="T90" fmla="*/ 474 w 681"/>
                <a:gd name="T91" fmla="*/ 42 h 103"/>
                <a:gd name="T92" fmla="*/ 463 w 681"/>
                <a:gd name="T93" fmla="*/ 45 h 103"/>
                <a:gd name="T94" fmla="*/ 494 w 681"/>
                <a:gd name="T95" fmla="*/ 42 h 103"/>
                <a:gd name="T96" fmla="*/ 494 w 681"/>
                <a:gd name="T97" fmla="*/ 49 h 103"/>
                <a:gd name="T98" fmla="*/ 494 w 681"/>
                <a:gd name="T99" fmla="*/ 42 h 103"/>
                <a:gd name="T100" fmla="*/ 525 w 681"/>
                <a:gd name="T101" fmla="*/ 54 h 103"/>
                <a:gd name="T102" fmla="*/ 518 w 681"/>
                <a:gd name="T103" fmla="*/ 42 h 103"/>
                <a:gd name="T104" fmla="*/ 549 w 681"/>
                <a:gd name="T105" fmla="*/ 45 h 103"/>
                <a:gd name="T106" fmla="*/ 541 w 681"/>
                <a:gd name="T107" fmla="*/ 54 h 103"/>
                <a:gd name="T108" fmla="*/ 545 w 681"/>
                <a:gd name="T109" fmla="*/ 42 h 103"/>
                <a:gd name="T110" fmla="*/ 573 w 681"/>
                <a:gd name="T111" fmla="*/ 58 h 103"/>
                <a:gd name="T112" fmla="*/ 561 w 681"/>
                <a:gd name="T113" fmla="*/ 49 h 103"/>
                <a:gd name="T114" fmla="*/ 596 w 681"/>
                <a:gd name="T115" fmla="*/ 49 h 103"/>
                <a:gd name="T116" fmla="*/ 591 w 681"/>
                <a:gd name="T117" fmla="*/ 58 h 103"/>
                <a:gd name="T118" fmla="*/ 591 w 681"/>
                <a:gd name="T119" fmla="*/ 4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1" h="103">
                  <a:moveTo>
                    <a:pt x="9" y="3"/>
                  </a:moveTo>
                  <a:lnTo>
                    <a:pt x="9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3"/>
                  </a:lnTo>
                  <a:lnTo>
                    <a:pt x="5" y="3"/>
                  </a:lnTo>
                  <a:lnTo>
                    <a:pt x="9" y="3"/>
                  </a:lnTo>
                  <a:lnTo>
                    <a:pt x="9" y="3"/>
                  </a:lnTo>
                  <a:close/>
                  <a:moveTo>
                    <a:pt x="32" y="3"/>
                  </a:moveTo>
                  <a:lnTo>
                    <a:pt x="32" y="3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5" y="12"/>
                  </a:lnTo>
                  <a:lnTo>
                    <a:pt x="35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3" y="12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2" y="3"/>
                  </a:lnTo>
                  <a:lnTo>
                    <a:pt x="32" y="3"/>
                  </a:lnTo>
                  <a:close/>
                  <a:moveTo>
                    <a:pt x="55" y="3"/>
                  </a:moveTo>
                  <a:lnTo>
                    <a:pt x="55" y="3"/>
                  </a:lnTo>
                  <a:lnTo>
                    <a:pt x="60" y="8"/>
                  </a:lnTo>
                  <a:lnTo>
                    <a:pt x="63" y="12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1" y="16"/>
                  </a:lnTo>
                  <a:lnTo>
                    <a:pt x="51" y="16"/>
                  </a:lnTo>
                  <a:lnTo>
                    <a:pt x="51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5" y="3"/>
                  </a:lnTo>
                  <a:lnTo>
                    <a:pt x="55" y="3"/>
                  </a:lnTo>
                  <a:close/>
                  <a:moveTo>
                    <a:pt x="79" y="8"/>
                  </a:moveTo>
                  <a:lnTo>
                    <a:pt x="79" y="8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7" y="12"/>
                  </a:lnTo>
                  <a:lnTo>
                    <a:pt x="87" y="16"/>
                  </a:lnTo>
                  <a:lnTo>
                    <a:pt x="83" y="20"/>
                  </a:lnTo>
                  <a:lnTo>
                    <a:pt x="79" y="20"/>
                  </a:lnTo>
                  <a:lnTo>
                    <a:pt x="79" y="20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4" y="8"/>
                  </a:lnTo>
                  <a:lnTo>
                    <a:pt x="79" y="8"/>
                  </a:lnTo>
                  <a:lnTo>
                    <a:pt x="79" y="8"/>
                  </a:lnTo>
                  <a:lnTo>
                    <a:pt x="79" y="8"/>
                  </a:lnTo>
                  <a:close/>
                  <a:moveTo>
                    <a:pt x="106" y="8"/>
                  </a:moveTo>
                  <a:lnTo>
                    <a:pt x="106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10" y="16"/>
                  </a:lnTo>
                  <a:lnTo>
                    <a:pt x="110" y="20"/>
                  </a:lnTo>
                  <a:lnTo>
                    <a:pt x="106" y="20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99" y="20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102" y="8"/>
                  </a:lnTo>
                  <a:lnTo>
                    <a:pt x="106" y="8"/>
                  </a:lnTo>
                  <a:lnTo>
                    <a:pt x="106" y="8"/>
                  </a:lnTo>
                  <a:close/>
                  <a:moveTo>
                    <a:pt x="129" y="12"/>
                  </a:moveTo>
                  <a:lnTo>
                    <a:pt x="129" y="12"/>
                  </a:lnTo>
                  <a:lnTo>
                    <a:pt x="134" y="12"/>
                  </a:lnTo>
                  <a:lnTo>
                    <a:pt x="134" y="16"/>
                  </a:lnTo>
                  <a:lnTo>
                    <a:pt x="134" y="16"/>
                  </a:lnTo>
                  <a:lnTo>
                    <a:pt x="134" y="20"/>
                  </a:lnTo>
                  <a:lnTo>
                    <a:pt x="134" y="25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5"/>
                  </a:lnTo>
                  <a:lnTo>
                    <a:pt x="126" y="20"/>
                  </a:lnTo>
                  <a:lnTo>
                    <a:pt x="122" y="16"/>
                  </a:lnTo>
                  <a:lnTo>
                    <a:pt x="126" y="12"/>
                  </a:lnTo>
                  <a:lnTo>
                    <a:pt x="129" y="12"/>
                  </a:lnTo>
                  <a:lnTo>
                    <a:pt x="129" y="12"/>
                  </a:lnTo>
                  <a:close/>
                  <a:moveTo>
                    <a:pt x="154" y="12"/>
                  </a:moveTo>
                  <a:lnTo>
                    <a:pt x="154" y="12"/>
                  </a:lnTo>
                  <a:lnTo>
                    <a:pt x="157" y="12"/>
                  </a:lnTo>
                  <a:lnTo>
                    <a:pt x="157" y="16"/>
                  </a:lnTo>
                  <a:lnTo>
                    <a:pt x="157" y="16"/>
                  </a:lnTo>
                  <a:lnTo>
                    <a:pt x="161" y="20"/>
                  </a:lnTo>
                  <a:lnTo>
                    <a:pt x="157" y="20"/>
                  </a:lnTo>
                  <a:lnTo>
                    <a:pt x="157" y="25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50" y="25"/>
                  </a:lnTo>
                  <a:lnTo>
                    <a:pt x="145" y="20"/>
                  </a:lnTo>
                  <a:lnTo>
                    <a:pt x="145" y="20"/>
                  </a:lnTo>
                  <a:lnTo>
                    <a:pt x="150" y="16"/>
                  </a:lnTo>
                  <a:lnTo>
                    <a:pt x="150" y="12"/>
                  </a:lnTo>
                  <a:lnTo>
                    <a:pt x="154" y="12"/>
                  </a:lnTo>
                  <a:lnTo>
                    <a:pt x="154" y="12"/>
                  </a:lnTo>
                  <a:close/>
                  <a:moveTo>
                    <a:pt x="177" y="16"/>
                  </a:moveTo>
                  <a:lnTo>
                    <a:pt x="177" y="16"/>
                  </a:lnTo>
                  <a:lnTo>
                    <a:pt x="180" y="16"/>
                  </a:lnTo>
                  <a:lnTo>
                    <a:pt x="184" y="20"/>
                  </a:lnTo>
                  <a:lnTo>
                    <a:pt x="184" y="20"/>
                  </a:lnTo>
                  <a:lnTo>
                    <a:pt x="184" y="25"/>
                  </a:lnTo>
                  <a:lnTo>
                    <a:pt x="180" y="25"/>
                  </a:lnTo>
                  <a:lnTo>
                    <a:pt x="180" y="29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73" y="25"/>
                  </a:lnTo>
                  <a:lnTo>
                    <a:pt x="173" y="20"/>
                  </a:lnTo>
                  <a:lnTo>
                    <a:pt x="173" y="16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77" y="16"/>
                  </a:lnTo>
                  <a:close/>
                  <a:moveTo>
                    <a:pt x="205" y="16"/>
                  </a:moveTo>
                  <a:lnTo>
                    <a:pt x="205" y="16"/>
                  </a:lnTo>
                  <a:lnTo>
                    <a:pt x="205" y="16"/>
                  </a:lnTo>
                  <a:lnTo>
                    <a:pt x="208" y="20"/>
                  </a:lnTo>
                  <a:lnTo>
                    <a:pt x="208" y="20"/>
                  </a:lnTo>
                  <a:lnTo>
                    <a:pt x="208" y="25"/>
                  </a:lnTo>
                  <a:lnTo>
                    <a:pt x="208" y="25"/>
                  </a:lnTo>
                  <a:lnTo>
                    <a:pt x="208" y="29"/>
                  </a:lnTo>
                  <a:lnTo>
                    <a:pt x="200" y="29"/>
                  </a:lnTo>
                  <a:lnTo>
                    <a:pt x="200" y="29"/>
                  </a:lnTo>
                  <a:lnTo>
                    <a:pt x="196" y="29"/>
                  </a:lnTo>
                  <a:lnTo>
                    <a:pt x="196" y="25"/>
                  </a:lnTo>
                  <a:lnTo>
                    <a:pt x="196" y="16"/>
                  </a:lnTo>
                  <a:lnTo>
                    <a:pt x="200" y="16"/>
                  </a:lnTo>
                  <a:lnTo>
                    <a:pt x="205" y="16"/>
                  </a:lnTo>
                  <a:lnTo>
                    <a:pt x="205" y="16"/>
                  </a:lnTo>
                  <a:close/>
                  <a:moveTo>
                    <a:pt x="228" y="20"/>
                  </a:moveTo>
                  <a:lnTo>
                    <a:pt x="228" y="20"/>
                  </a:lnTo>
                  <a:lnTo>
                    <a:pt x="228" y="20"/>
                  </a:lnTo>
                  <a:lnTo>
                    <a:pt x="232" y="20"/>
                  </a:lnTo>
                  <a:lnTo>
                    <a:pt x="232" y="25"/>
                  </a:lnTo>
                  <a:lnTo>
                    <a:pt x="232" y="25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28" y="32"/>
                  </a:lnTo>
                  <a:lnTo>
                    <a:pt x="228" y="32"/>
                  </a:lnTo>
                  <a:lnTo>
                    <a:pt x="228" y="32"/>
                  </a:lnTo>
                  <a:lnTo>
                    <a:pt x="223" y="32"/>
                  </a:lnTo>
                  <a:lnTo>
                    <a:pt x="223" y="29"/>
                  </a:lnTo>
                  <a:lnTo>
                    <a:pt x="219" y="25"/>
                  </a:lnTo>
                  <a:lnTo>
                    <a:pt x="223" y="20"/>
                  </a:lnTo>
                  <a:lnTo>
                    <a:pt x="223" y="20"/>
                  </a:lnTo>
                  <a:lnTo>
                    <a:pt x="228" y="20"/>
                  </a:lnTo>
                  <a:lnTo>
                    <a:pt x="228" y="20"/>
                  </a:lnTo>
                  <a:close/>
                  <a:moveTo>
                    <a:pt x="251" y="20"/>
                  </a:moveTo>
                  <a:lnTo>
                    <a:pt x="251" y="20"/>
                  </a:lnTo>
                  <a:lnTo>
                    <a:pt x="255" y="25"/>
                  </a:lnTo>
                  <a:lnTo>
                    <a:pt x="255" y="29"/>
                  </a:lnTo>
                  <a:lnTo>
                    <a:pt x="255" y="32"/>
                  </a:lnTo>
                  <a:lnTo>
                    <a:pt x="251" y="32"/>
                  </a:lnTo>
                  <a:lnTo>
                    <a:pt x="251" y="32"/>
                  </a:lnTo>
                  <a:lnTo>
                    <a:pt x="251" y="32"/>
                  </a:lnTo>
                  <a:lnTo>
                    <a:pt x="247" y="32"/>
                  </a:lnTo>
                  <a:lnTo>
                    <a:pt x="247" y="32"/>
                  </a:lnTo>
                  <a:lnTo>
                    <a:pt x="244" y="29"/>
                  </a:lnTo>
                  <a:lnTo>
                    <a:pt x="244" y="25"/>
                  </a:lnTo>
                  <a:lnTo>
                    <a:pt x="247" y="25"/>
                  </a:lnTo>
                  <a:lnTo>
                    <a:pt x="247" y="20"/>
                  </a:lnTo>
                  <a:lnTo>
                    <a:pt x="251" y="20"/>
                  </a:lnTo>
                  <a:lnTo>
                    <a:pt x="251" y="20"/>
                  </a:lnTo>
                  <a:close/>
                  <a:moveTo>
                    <a:pt x="274" y="20"/>
                  </a:moveTo>
                  <a:lnTo>
                    <a:pt x="274" y="20"/>
                  </a:lnTo>
                  <a:lnTo>
                    <a:pt x="279" y="25"/>
                  </a:lnTo>
                  <a:lnTo>
                    <a:pt x="279" y="25"/>
                  </a:lnTo>
                  <a:lnTo>
                    <a:pt x="283" y="29"/>
                  </a:lnTo>
                  <a:lnTo>
                    <a:pt x="279" y="32"/>
                  </a:lnTo>
                  <a:lnTo>
                    <a:pt x="274" y="37"/>
                  </a:lnTo>
                  <a:lnTo>
                    <a:pt x="274" y="37"/>
                  </a:lnTo>
                  <a:lnTo>
                    <a:pt x="271" y="32"/>
                  </a:lnTo>
                  <a:lnTo>
                    <a:pt x="271" y="32"/>
                  </a:lnTo>
                  <a:lnTo>
                    <a:pt x="271" y="29"/>
                  </a:lnTo>
                  <a:lnTo>
                    <a:pt x="271" y="25"/>
                  </a:lnTo>
                  <a:lnTo>
                    <a:pt x="271" y="25"/>
                  </a:lnTo>
                  <a:lnTo>
                    <a:pt x="274" y="25"/>
                  </a:lnTo>
                  <a:lnTo>
                    <a:pt x="274" y="20"/>
                  </a:lnTo>
                  <a:lnTo>
                    <a:pt x="274" y="20"/>
                  </a:lnTo>
                  <a:close/>
                  <a:moveTo>
                    <a:pt x="302" y="25"/>
                  </a:moveTo>
                  <a:lnTo>
                    <a:pt x="302" y="25"/>
                  </a:lnTo>
                  <a:lnTo>
                    <a:pt x="306" y="25"/>
                  </a:lnTo>
                  <a:lnTo>
                    <a:pt x="306" y="29"/>
                  </a:lnTo>
                  <a:lnTo>
                    <a:pt x="306" y="32"/>
                  </a:lnTo>
                  <a:lnTo>
                    <a:pt x="302" y="37"/>
                  </a:lnTo>
                  <a:lnTo>
                    <a:pt x="302" y="37"/>
                  </a:lnTo>
                  <a:lnTo>
                    <a:pt x="299" y="37"/>
                  </a:lnTo>
                  <a:lnTo>
                    <a:pt x="299" y="37"/>
                  </a:lnTo>
                  <a:lnTo>
                    <a:pt x="299" y="37"/>
                  </a:lnTo>
                  <a:lnTo>
                    <a:pt x="294" y="37"/>
                  </a:lnTo>
                  <a:lnTo>
                    <a:pt x="294" y="32"/>
                  </a:lnTo>
                  <a:lnTo>
                    <a:pt x="294" y="29"/>
                  </a:lnTo>
                  <a:lnTo>
                    <a:pt x="294" y="29"/>
                  </a:lnTo>
                  <a:lnTo>
                    <a:pt x="294" y="25"/>
                  </a:lnTo>
                  <a:lnTo>
                    <a:pt x="299" y="25"/>
                  </a:lnTo>
                  <a:lnTo>
                    <a:pt x="302" y="25"/>
                  </a:lnTo>
                  <a:lnTo>
                    <a:pt x="302" y="25"/>
                  </a:lnTo>
                  <a:close/>
                  <a:moveTo>
                    <a:pt x="325" y="25"/>
                  </a:moveTo>
                  <a:lnTo>
                    <a:pt x="325" y="25"/>
                  </a:lnTo>
                  <a:lnTo>
                    <a:pt x="325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29" y="32"/>
                  </a:lnTo>
                  <a:lnTo>
                    <a:pt x="329" y="37"/>
                  </a:lnTo>
                  <a:lnTo>
                    <a:pt x="325" y="37"/>
                  </a:lnTo>
                  <a:lnTo>
                    <a:pt x="325" y="37"/>
                  </a:lnTo>
                  <a:lnTo>
                    <a:pt x="318" y="37"/>
                  </a:lnTo>
                  <a:lnTo>
                    <a:pt x="318" y="32"/>
                  </a:lnTo>
                  <a:lnTo>
                    <a:pt x="318" y="32"/>
                  </a:lnTo>
                  <a:lnTo>
                    <a:pt x="318" y="29"/>
                  </a:lnTo>
                  <a:lnTo>
                    <a:pt x="322" y="29"/>
                  </a:lnTo>
                  <a:lnTo>
                    <a:pt x="325" y="25"/>
                  </a:lnTo>
                  <a:lnTo>
                    <a:pt x="325" y="25"/>
                  </a:lnTo>
                  <a:close/>
                  <a:moveTo>
                    <a:pt x="349" y="29"/>
                  </a:moveTo>
                  <a:lnTo>
                    <a:pt x="349" y="29"/>
                  </a:lnTo>
                  <a:lnTo>
                    <a:pt x="352" y="29"/>
                  </a:lnTo>
                  <a:lnTo>
                    <a:pt x="352" y="29"/>
                  </a:lnTo>
                  <a:lnTo>
                    <a:pt x="352" y="32"/>
                  </a:lnTo>
                  <a:lnTo>
                    <a:pt x="352" y="32"/>
                  </a:lnTo>
                  <a:lnTo>
                    <a:pt x="352" y="37"/>
                  </a:lnTo>
                  <a:lnTo>
                    <a:pt x="352" y="42"/>
                  </a:lnTo>
                  <a:lnTo>
                    <a:pt x="349" y="42"/>
                  </a:lnTo>
                  <a:lnTo>
                    <a:pt x="349" y="42"/>
                  </a:lnTo>
                  <a:lnTo>
                    <a:pt x="349" y="42"/>
                  </a:lnTo>
                  <a:lnTo>
                    <a:pt x="345" y="37"/>
                  </a:lnTo>
                  <a:lnTo>
                    <a:pt x="341" y="37"/>
                  </a:lnTo>
                  <a:lnTo>
                    <a:pt x="341" y="32"/>
                  </a:lnTo>
                  <a:lnTo>
                    <a:pt x="345" y="29"/>
                  </a:lnTo>
                  <a:lnTo>
                    <a:pt x="345" y="29"/>
                  </a:lnTo>
                  <a:lnTo>
                    <a:pt x="349" y="29"/>
                  </a:lnTo>
                  <a:lnTo>
                    <a:pt x="349" y="29"/>
                  </a:lnTo>
                  <a:close/>
                  <a:moveTo>
                    <a:pt x="373" y="29"/>
                  </a:moveTo>
                  <a:lnTo>
                    <a:pt x="373" y="29"/>
                  </a:lnTo>
                  <a:lnTo>
                    <a:pt x="377" y="32"/>
                  </a:lnTo>
                  <a:lnTo>
                    <a:pt x="380" y="32"/>
                  </a:lnTo>
                  <a:lnTo>
                    <a:pt x="380" y="37"/>
                  </a:lnTo>
                  <a:lnTo>
                    <a:pt x="377" y="42"/>
                  </a:lnTo>
                  <a:lnTo>
                    <a:pt x="377" y="42"/>
                  </a:lnTo>
                  <a:lnTo>
                    <a:pt x="377" y="42"/>
                  </a:lnTo>
                  <a:lnTo>
                    <a:pt x="373" y="42"/>
                  </a:lnTo>
                  <a:lnTo>
                    <a:pt x="373" y="42"/>
                  </a:lnTo>
                  <a:lnTo>
                    <a:pt x="368" y="42"/>
                  </a:lnTo>
                  <a:lnTo>
                    <a:pt x="368" y="42"/>
                  </a:lnTo>
                  <a:lnTo>
                    <a:pt x="368" y="37"/>
                  </a:lnTo>
                  <a:lnTo>
                    <a:pt x="368" y="37"/>
                  </a:lnTo>
                  <a:lnTo>
                    <a:pt x="368" y="32"/>
                  </a:lnTo>
                  <a:lnTo>
                    <a:pt x="373" y="29"/>
                  </a:lnTo>
                  <a:lnTo>
                    <a:pt x="373" y="29"/>
                  </a:lnTo>
                  <a:close/>
                  <a:moveTo>
                    <a:pt x="396" y="32"/>
                  </a:moveTo>
                  <a:lnTo>
                    <a:pt x="396" y="32"/>
                  </a:lnTo>
                  <a:lnTo>
                    <a:pt x="400" y="32"/>
                  </a:lnTo>
                  <a:lnTo>
                    <a:pt x="405" y="32"/>
                  </a:lnTo>
                  <a:lnTo>
                    <a:pt x="405" y="37"/>
                  </a:lnTo>
                  <a:lnTo>
                    <a:pt x="405" y="37"/>
                  </a:lnTo>
                  <a:lnTo>
                    <a:pt x="405" y="42"/>
                  </a:lnTo>
                  <a:lnTo>
                    <a:pt x="400" y="42"/>
                  </a:lnTo>
                  <a:lnTo>
                    <a:pt x="396" y="45"/>
                  </a:lnTo>
                  <a:lnTo>
                    <a:pt x="396" y="45"/>
                  </a:lnTo>
                  <a:lnTo>
                    <a:pt x="392" y="42"/>
                  </a:lnTo>
                  <a:lnTo>
                    <a:pt x="392" y="42"/>
                  </a:lnTo>
                  <a:lnTo>
                    <a:pt x="392" y="37"/>
                  </a:lnTo>
                  <a:lnTo>
                    <a:pt x="392" y="32"/>
                  </a:lnTo>
                  <a:lnTo>
                    <a:pt x="396" y="32"/>
                  </a:lnTo>
                  <a:lnTo>
                    <a:pt x="396" y="32"/>
                  </a:lnTo>
                  <a:lnTo>
                    <a:pt x="396" y="32"/>
                  </a:lnTo>
                  <a:close/>
                  <a:moveTo>
                    <a:pt x="423" y="32"/>
                  </a:moveTo>
                  <a:lnTo>
                    <a:pt x="423" y="32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28" y="42"/>
                  </a:lnTo>
                  <a:lnTo>
                    <a:pt x="428" y="42"/>
                  </a:lnTo>
                  <a:lnTo>
                    <a:pt x="428" y="45"/>
                  </a:lnTo>
                  <a:lnTo>
                    <a:pt x="423" y="45"/>
                  </a:lnTo>
                  <a:lnTo>
                    <a:pt x="419" y="45"/>
                  </a:lnTo>
                  <a:lnTo>
                    <a:pt x="419" y="45"/>
                  </a:lnTo>
                  <a:lnTo>
                    <a:pt x="419" y="45"/>
                  </a:lnTo>
                  <a:lnTo>
                    <a:pt x="416" y="45"/>
                  </a:lnTo>
                  <a:lnTo>
                    <a:pt x="416" y="42"/>
                  </a:lnTo>
                  <a:lnTo>
                    <a:pt x="419" y="37"/>
                  </a:lnTo>
                  <a:lnTo>
                    <a:pt x="419" y="32"/>
                  </a:lnTo>
                  <a:lnTo>
                    <a:pt x="423" y="32"/>
                  </a:lnTo>
                  <a:lnTo>
                    <a:pt x="423" y="32"/>
                  </a:lnTo>
                  <a:close/>
                  <a:moveTo>
                    <a:pt x="447" y="37"/>
                  </a:moveTo>
                  <a:lnTo>
                    <a:pt x="447" y="37"/>
                  </a:lnTo>
                  <a:lnTo>
                    <a:pt x="451" y="37"/>
                  </a:lnTo>
                  <a:lnTo>
                    <a:pt x="451" y="42"/>
                  </a:lnTo>
                  <a:lnTo>
                    <a:pt x="451" y="42"/>
                  </a:lnTo>
                  <a:lnTo>
                    <a:pt x="451" y="45"/>
                  </a:lnTo>
                  <a:lnTo>
                    <a:pt x="451" y="45"/>
                  </a:lnTo>
                  <a:lnTo>
                    <a:pt x="447" y="49"/>
                  </a:lnTo>
                  <a:lnTo>
                    <a:pt x="447" y="49"/>
                  </a:lnTo>
                  <a:lnTo>
                    <a:pt x="447" y="49"/>
                  </a:lnTo>
                  <a:lnTo>
                    <a:pt x="444" y="49"/>
                  </a:lnTo>
                  <a:lnTo>
                    <a:pt x="444" y="45"/>
                  </a:lnTo>
                  <a:lnTo>
                    <a:pt x="439" y="42"/>
                  </a:lnTo>
                  <a:lnTo>
                    <a:pt x="444" y="37"/>
                  </a:lnTo>
                  <a:lnTo>
                    <a:pt x="447" y="37"/>
                  </a:lnTo>
                  <a:lnTo>
                    <a:pt x="447" y="37"/>
                  </a:lnTo>
                  <a:close/>
                  <a:moveTo>
                    <a:pt x="470" y="37"/>
                  </a:moveTo>
                  <a:lnTo>
                    <a:pt x="470" y="37"/>
                  </a:lnTo>
                  <a:lnTo>
                    <a:pt x="474" y="37"/>
                  </a:lnTo>
                  <a:lnTo>
                    <a:pt x="474" y="42"/>
                  </a:lnTo>
                  <a:lnTo>
                    <a:pt x="478" y="45"/>
                  </a:lnTo>
                  <a:lnTo>
                    <a:pt x="474" y="49"/>
                  </a:lnTo>
                  <a:lnTo>
                    <a:pt x="474" y="49"/>
                  </a:lnTo>
                  <a:lnTo>
                    <a:pt x="470" y="49"/>
                  </a:lnTo>
                  <a:lnTo>
                    <a:pt x="470" y="49"/>
                  </a:lnTo>
                  <a:lnTo>
                    <a:pt x="467" y="49"/>
                  </a:lnTo>
                  <a:lnTo>
                    <a:pt x="463" y="45"/>
                  </a:lnTo>
                  <a:lnTo>
                    <a:pt x="467" y="42"/>
                  </a:lnTo>
                  <a:lnTo>
                    <a:pt x="467" y="37"/>
                  </a:lnTo>
                  <a:lnTo>
                    <a:pt x="470" y="37"/>
                  </a:lnTo>
                  <a:lnTo>
                    <a:pt x="470" y="37"/>
                  </a:lnTo>
                  <a:lnTo>
                    <a:pt x="470" y="37"/>
                  </a:lnTo>
                  <a:close/>
                  <a:moveTo>
                    <a:pt x="494" y="42"/>
                  </a:moveTo>
                  <a:lnTo>
                    <a:pt x="494" y="42"/>
                  </a:lnTo>
                  <a:lnTo>
                    <a:pt x="497" y="42"/>
                  </a:lnTo>
                  <a:lnTo>
                    <a:pt x="502" y="45"/>
                  </a:lnTo>
                  <a:lnTo>
                    <a:pt x="497" y="49"/>
                  </a:lnTo>
                  <a:lnTo>
                    <a:pt x="497" y="54"/>
                  </a:lnTo>
                  <a:lnTo>
                    <a:pt x="494" y="54"/>
                  </a:lnTo>
                  <a:lnTo>
                    <a:pt x="494" y="54"/>
                  </a:lnTo>
                  <a:lnTo>
                    <a:pt x="494" y="49"/>
                  </a:lnTo>
                  <a:lnTo>
                    <a:pt x="490" y="49"/>
                  </a:lnTo>
                  <a:lnTo>
                    <a:pt x="490" y="49"/>
                  </a:lnTo>
                  <a:lnTo>
                    <a:pt x="490" y="45"/>
                  </a:lnTo>
                  <a:lnTo>
                    <a:pt x="490" y="42"/>
                  </a:lnTo>
                  <a:lnTo>
                    <a:pt x="490" y="42"/>
                  </a:lnTo>
                  <a:lnTo>
                    <a:pt x="494" y="42"/>
                  </a:lnTo>
                  <a:lnTo>
                    <a:pt x="494" y="42"/>
                  </a:lnTo>
                  <a:lnTo>
                    <a:pt x="494" y="42"/>
                  </a:lnTo>
                  <a:close/>
                  <a:moveTo>
                    <a:pt x="522" y="42"/>
                  </a:moveTo>
                  <a:lnTo>
                    <a:pt x="522" y="42"/>
                  </a:lnTo>
                  <a:lnTo>
                    <a:pt x="522" y="42"/>
                  </a:lnTo>
                  <a:lnTo>
                    <a:pt x="525" y="45"/>
                  </a:lnTo>
                  <a:lnTo>
                    <a:pt x="525" y="49"/>
                  </a:lnTo>
                  <a:lnTo>
                    <a:pt x="525" y="54"/>
                  </a:lnTo>
                  <a:lnTo>
                    <a:pt x="518" y="54"/>
                  </a:lnTo>
                  <a:lnTo>
                    <a:pt x="518" y="54"/>
                  </a:lnTo>
                  <a:lnTo>
                    <a:pt x="513" y="54"/>
                  </a:lnTo>
                  <a:lnTo>
                    <a:pt x="513" y="49"/>
                  </a:lnTo>
                  <a:lnTo>
                    <a:pt x="513" y="45"/>
                  </a:lnTo>
                  <a:lnTo>
                    <a:pt x="513" y="45"/>
                  </a:lnTo>
                  <a:lnTo>
                    <a:pt x="518" y="42"/>
                  </a:lnTo>
                  <a:lnTo>
                    <a:pt x="518" y="42"/>
                  </a:lnTo>
                  <a:lnTo>
                    <a:pt x="522" y="42"/>
                  </a:lnTo>
                  <a:lnTo>
                    <a:pt x="522" y="42"/>
                  </a:lnTo>
                  <a:close/>
                  <a:moveTo>
                    <a:pt x="545" y="42"/>
                  </a:moveTo>
                  <a:lnTo>
                    <a:pt x="545" y="42"/>
                  </a:lnTo>
                  <a:lnTo>
                    <a:pt x="545" y="45"/>
                  </a:lnTo>
                  <a:lnTo>
                    <a:pt x="549" y="45"/>
                  </a:lnTo>
                  <a:lnTo>
                    <a:pt x="549" y="49"/>
                  </a:lnTo>
                  <a:lnTo>
                    <a:pt x="549" y="49"/>
                  </a:lnTo>
                  <a:lnTo>
                    <a:pt x="549" y="54"/>
                  </a:lnTo>
                  <a:lnTo>
                    <a:pt x="545" y="54"/>
                  </a:lnTo>
                  <a:lnTo>
                    <a:pt x="545" y="58"/>
                  </a:lnTo>
                  <a:lnTo>
                    <a:pt x="545" y="58"/>
                  </a:lnTo>
                  <a:lnTo>
                    <a:pt x="541" y="54"/>
                  </a:lnTo>
                  <a:lnTo>
                    <a:pt x="541" y="54"/>
                  </a:lnTo>
                  <a:lnTo>
                    <a:pt x="536" y="54"/>
                  </a:lnTo>
                  <a:lnTo>
                    <a:pt x="536" y="49"/>
                  </a:lnTo>
                  <a:lnTo>
                    <a:pt x="536" y="45"/>
                  </a:lnTo>
                  <a:lnTo>
                    <a:pt x="541" y="45"/>
                  </a:lnTo>
                  <a:lnTo>
                    <a:pt x="541" y="45"/>
                  </a:lnTo>
                  <a:lnTo>
                    <a:pt x="545" y="42"/>
                  </a:lnTo>
                  <a:lnTo>
                    <a:pt x="545" y="42"/>
                  </a:lnTo>
                  <a:close/>
                  <a:moveTo>
                    <a:pt x="568" y="45"/>
                  </a:moveTo>
                  <a:lnTo>
                    <a:pt x="568" y="45"/>
                  </a:lnTo>
                  <a:lnTo>
                    <a:pt x="573" y="45"/>
                  </a:lnTo>
                  <a:lnTo>
                    <a:pt x="576" y="49"/>
                  </a:lnTo>
                  <a:lnTo>
                    <a:pt x="576" y="54"/>
                  </a:lnTo>
                  <a:lnTo>
                    <a:pt x="573" y="58"/>
                  </a:lnTo>
                  <a:lnTo>
                    <a:pt x="573" y="58"/>
                  </a:lnTo>
                  <a:lnTo>
                    <a:pt x="568" y="58"/>
                  </a:lnTo>
                  <a:lnTo>
                    <a:pt x="568" y="58"/>
                  </a:lnTo>
                  <a:lnTo>
                    <a:pt x="564" y="58"/>
                  </a:lnTo>
                  <a:lnTo>
                    <a:pt x="564" y="58"/>
                  </a:lnTo>
                  <a:lnTo>
                    <a:pt x="564" y="54"/>
                  </a:lnTo>
                  <a:lnTo>
                    <a:pt x="561" y="49"/>
                  </a:lnTo>
                  <a:lnTo>
                    <a:pt x="564" y="49"/>
                  </a:lnTo>
                  <a:lnTo>
                    <a:pt x="564" y="45"/>
                  </a:lnTo>
                  <a:lnTo>
                    <a:pt x="568" y="45"/>
                  </a:lnTo>
                  <a:lnTo>
                    <a:pt x="568" y="45"/>
                  </a:lnTo>
                  <a:close/>
                  <a:moveTo>
                    <a:pt x="591" y="45"/>
                  </a:moveTo>
                  <a:lnTo>
                    <a:pt x="591" y="45"/>
                  </a:lnTo>
                  <a:lnTo>
                    <a:pt x="596" y="49"/>
                  </a:lnTo>
                  <a:lnTo>
                    <a:pt x="596" y="49"/>
                  </a:lnTo>
                  <a:lnTo>
                    <a:pt x="600" y="49"/>
                  </a:lnTo>
                  <a:lnTo>
                    <a:pt x="600" y="54"/>
                  </a:lnTo>
                  <a:lnTo>
                    <a:pt x="600" y="58"/>
                  </a:lnTo>
                  <a:lnTo>
                    <a:pt x="596" y="58"/>
                  </a:lnTo>
                  <a:lnTo>
                    <a:pt x="591" y="58"/>
                  </a:lnTo>
                  <a:lnTo>
                    <a:pt x="591" y="58"/>
                  </a:lnTo>
                  <a:lnTo>
                    <a:pt x="589" y="58"/>
                  </a:lnTo>
                  <a:lnTo>
                    <a:pt x="589" y="54"/>
                  </a:lnTo>
                  <a:lnTo>
                    <a:pt x="589" y="54"/>
                  </a:lnTo>
                  <a:lnTo>
                    <a:pt x="589" y="49"/>
                  </a:lnTo>
                  <a:lnTo>
                    <a:pt x="591" y="45"/>
                  </a:lnTo>
                  <a:lnTo>
                    <a:pt x="591" y="45"/>
                  </a:lnTo>
                  <a:lnTo>
                    <a:pt x="591" y="45"/>
                  </a:lnTo>
                  <a:close/>
                  <a:moveTo>
                    <a:pt x="589" y="0"/>
                  </a:moveTo>
                  <a:lnTo>
                    <a:pt x="681" y="61"/>
                  </a:lnTo>
                  <a:lnTo>
                    <a:pt x="580" y="10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2"/>
            <p:cNvSpPr>
              <a:spLocks noEditPoints="1"/>
            </p:cNvSpPr>
            <p:nvPr/>
          </p:nvSpPr>
          <p:spPr bwMode="auto">
            <a:xfrm>
              <a:off x="4392" y="2255"/>
              <a:ext cx="720" cy="209"/>
            </a:xfrm>
            <a:custGeom>
              <a:avLst/>
              <a:gdLst>
                <a:gd name="T0" fmla="*/ 3 w 720"/>
                <a:gd name="T1" fmla="*/ 209 h 209"/>
                <a:gd name="T2" fmla="*/ 27 w 720"/>
                <a:gd name="T3" fmla="*/ 192 h 209"/>
                <a:gd name="T4" fmla="*/ 30 w 720"/>
                <a:gd name="T5" fmla="*/ 200 h 209"/>
                <a:gd name="T6" fmla="*/ 23 w 720"/>
                <a:gd name="T7" fmla="*/ 192 h 209"/>
                <a:gd name="T8" fmla="*/ 58 w 720"/>
                <a:gd name="T9" fmla="*/ 187 h 209"/>
                <a:gd name="T10" fmla="*/ 46 w 720"/>
                <a:gd name="T11" fmla="*/ 197 h 209"/>
                <a:gd name="T12" fmla="*/ 74 w 720"/>
                <a:gd name="T13" fmla="*/ 180 h 209"/>
                <a:gd name="T14" fmla="*/ 74 w 720"/>
                <a:gd name="T15" fmla="*/ 192 h 209"/>
                <a:gd name="T16" fmla="*/ 97 w 720"/>
                <a:gd name="T17" fmla="*/ 171 h 209"/>
                <a:gd name="T18" fmla="*/ 101 w 720"/>
                <a:gd name="T19" fmla="*/ 184 h 209"/>
                <a:gd name="T20" fmla="*/ 120 w 720"/>
                <a:gd name="T21" fmla="*/ 167 h 209"/>
                <a:gd name="T22" fmla="*/ 129 w 720"/>
                <a:gd name="T23" fmla="*/ 175 h 209"/>
                <a:gd name="T24" fmla="*/ 117 w 720"/>
                <a:gd name="T25" fmla="*/ 171 h 209"/>
                <a:gd name="T26" fmla="*/ 152 w 720"/>
                <a:gd name="T27" fmla="*/ 167 h 209"/>
                <a:gd name="T28" fmla="*/ 140 w 720"/>
                <a:gd name="T29" fmla="*/ 167 h 209"/>
                <a:gd name="T30" fmla="*/ 172 w 720"/>
                <a:gd name="T31" fmla="*/ 155 h 209"/>
                <a:gd name="T32" fmla="*/ 168 w 720"/>
                <a:gd name="T33" fmla="*/ 167 h 209"/>
                <a:gd name="T34" fmla="*/ 191 w 720"/>
                <a:gd name="T35" fmla="*/ 151 h 209"/>
                <a:gd name="T36" fmla="*/ 196 w 720"/>
                <a:gd name="T37" fmla="*/ 163 h 209"/>
                <a:gd name="T38" fmla="*/ 191 w 720"/>
                <a:gd name="T39" fmla="*/ 151 h 209"/>
                <a:gd name="T40" fmla="*/ 223 w 720"/>
                <a:gd name="T41" fmla="*/ 151 h 209"/>
                <a:gd name="T42" fmla="*/ 211 w 720"/>
                <a:gd name="T43" fmla="*/ 151 h 209"/>
                <a:gd name="T44" fmla="*/ 246 w 720"/>
                <a:gd name="T45" fmla="*/ 138 h 209"/>
                <a:gd name="T46" fmla="*/ 239 w 720"/>
                <a:gd name="T47" fmla="*/ 151 h 209"/>
                <a:gd name="T48" fmla="*/ 265 w 720"/>
                <a:gd name="T49" fmla="*/ 129 h 209"/>
                <a:gd name="T50" fmla="*/ 265 w 720"/>
                <a:gd name="T51" fmla="*/ 141 h 209"/>
                <a:gd name="T52" fmla="*/ 290 w 720"/>
                <a:gd name="T53" fmla="*/ 126 h 209"/>
                <a:gd name="T54" fmla="*/ 293 w 720"/>
                <a:gd name="T55" fmla="*/ 138 h 209"/>
                <a:gd name="T56" fmla="*/ 285 w 720"/>
                <a:gd name="T57" fmla="*/ 129 h 209"/>
                <a:gd name="T58" fmla="*/ 320 w 720"/>
                <a:gd name="T59" fmla="*/ 126 h 209"/>
                <a:gd name="T60" fmla="*/ 309 w 720"/>
                <a:gd name="T61" fmla="*/ 129 h 209"/>
                <a:gd name="T62" fmla="*/ 336 w 720"/>
                <a:gd name="T63" fmla="*/ 114 h 209"/>
                <a:gd name="T64" fmla="*/ 336 w 720"/>
                <a:gd name="T65" fmla="*/ 126 h 209"/>
                <a:gd name="T66" fmla="*/ 364 w 720"/>
                <a:gd name="T67" fmla="*/ 109 h 209"/>
                <a:gd name="T68" fmla="*/ 364 w 720"/>
                <a:gd name="T69" fmla="*/ 121 h 209"/>
                <a:gd name="T70" fmla="*/ 359 w 720"/>
                <a:gd name="T71" fmla="*/ 109 h 209"/>
                <a:gd name="T72" fmla="*/ 391 w 720"/>
                <a:gd name="T73" fmla="*/ 109 h 209"/>
                <a:gd name="T74" fmla="*/ 380 w 720"/>
                <a:gd name="T75" fmla="*/ 109 h 209"/>
                <a:gd name="T76" fmla="*/ 410 w 720"/>
                <a:gd name="T77" fmla="*/ 97 h 209"/>
                <a:gd name="T78" fmla="*/ 403 w 720"/>
                <a:gd name="T79" fmla="*/ 105 h 209"/>
                <a:gd name="T80" fmla="*/ 430 w 720"/>
                <a:gd name="T81" fmla="*/ 92 h 209"/>
                <a:gd name="T82" fmla="*/ 435 w 720"/>
                <a:gd name="T83" fmla="*/ 105 h 209"/>
                <a:gd name="T84" fmla="*/ 453 w 720"/>
                <a:gd name="T85" fmla="*/ 85 h 209"/>
                <a:gd name="T86" fmla="*/ 462 w 720"/>
                <a:gd name="T87" fmla="*/ 92 h 209"/>
                <a:gd name="T88" fmla="*/ 451 w 720"/>
                <a:gd name="T89" fmla="*/ 88 h 209"/>
                <a:gd name="T90" fmla="*/ 485 w 720"/>
                <a:gd name="T91" fmla="*/ 85 h 209"/>
                <a:gd name="T92" fmla="*/ 474 w 720"/>
                <a:gd name="T93" fmla="*/ 88 h 209"/>
                <a:gd name="T94" fmla="*/ 504 w 720"/>
                <a:gd name="T95" fmla="*/ 71 h 209"/>
                <a:gd name="T96" fmla="*/ 504 w 720"/>
                <a:gd name="T97" fmla="*/ 85 h 209"/>
                <a:gd name="T98" fmla="*/ 529 w 720"/>
                <a:gd name="T99" fmla="*/ 68 h 209"/>
                <a:gd name="T100" fmla="*/ 529 w 720"/>
                <a:gd name="T101" fmla="*/ 80 h 209"/>
                <a:gd name="T102" fmla="*/ 529 w 720"/>
                <a:gd name="T103" fmla="*/ 68 h 209"/>
                <a:gd name="T104" fmla="*/ 555 w 720"/>
                <a:gd name="T105" fmla="*/ 71 h 209"/>
                <a:gd name="T106" fmla="*/ 552 w 720"/>
                <a:gd name="T107" fmla="*/ 59 h 209"/>
                <a:gd name="T108" fmla="*/ 582 w 720"/>
                <a:gd name="T109" fmla="*/ 63 h 209"/>
                <a:gd name="T110" fmla="*/ 571 w 720"/>
                <a:gd name="T111" fmla="*/ 63 h 209"/>
                <a:gd name="T112" fmla="*/ 598 w 720"/>
                <a:gd name="T113" fmla="*/ 51 h 209"/>
                <a:gd name="T114" fmla="*/ 598 w 720"/>
                <a:gd name="T115" fmla="*/ 63 h 209"/>
                <a:gd name="T116" fmla="*/ 622 w 720"/>
                <a:gd name="T117" fmla="*/ 43 h 209"/>
                <a:gd name="T118" fmla="*/ 626 w 720"/>
                <a:gd name="T119" fmla="*/ 56 h 209"/>
                <a:gd name="T120" fmla="*/ 622 w 720"/>
                <a:gd name="T121" fmla="*/ 4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" h="209">
                  <a:moveTo>
                    <a:pt x="3" y="197"/>
                  </a:moveTo>
                  <a:lnTo>
                    <a:pt x="3" y="197"/>
                  </a:lnTo>
                  <a:lnTo>
                    <a:pt x="7" y="197"/>
                  </a:lnTo>
                  <a:lnTo>
                    <a:pt x="12" y="200"/>
                  </a:lnTo>
                  <a:lnTo>
                    <a:pt x="7" y="204"/>
                  </a:lnTo>
                  <a:lnTo>
                    <a:pt x="3" y="209"/>
                  </a:lnTo>
                  <a:lnTo>
                    <a:pt x="3" y="209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3" y="197"/>
                  </a:lnTo>
                  <a:lnTo>
                    <a:pt x="3" y="197"/>
                  </a:lnTo>
                  <a:close/>
                  <a:moveTo>
                    <a:pt x="27" y="192"/>
                  </a:moveTo>
                  <a:lnTo>
                    <a:pt x="27" y="192"/>
                  </a:lnTo>
                  <a:lnTo>
                    <a:pt x="27" y="192"/>
                  </a:lnTo>
                  <a:lnTo>
                    <a:pt x="30" y="192"/>
                  </a:lnTo>
                  <a:lnTo>
                    <a:pt x="30" y="192"/>
                  </a:lnTo>
                  <a:lnTo>
                    <a:pt x="35" y="197"/>
                  </a:lnTo>
                  <a:lnTo>
                    <a:pt x="35" y="197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30" y="204"/>
                  </a:lnTo>
                  <a:lnTo>
                    <a:pt x="30" y="204"/>
                  </a:lnTo>
                  <a:lnTo>
                    <a:pt x="27" y="204"/>
                  </a:lnTo>
                  <a:lnTo>
                    <a:pt x="23" y="200"/>
                  </a:lnTo>
                  <a:lnTo>
                    <a:pt x="23" y="200"/>
                  </a:lnTo>
                  <a:lnTo>
                    <a:pt x="23" y="197"/>
                  </a:lnTo>
                  <a:lnTo>
                    <a:pt x="23" y="192"/>
                  </a:lnTo>
                  <a:lnTo>
                    <a:pt x="27" y="192"/>
                  </a:lnTo>
                  <a:lnTo>
                    <a:pt x="27" y="192"/>
                  </a:lnTo>
                  <a:close/>
                  <a:moveTo>
                    <a:pt x="51" y="184"/>
                  </a:moveTo>
                  <a:lnTo>
                    <a:pt x="51" y="184"/>
                  </a:lnTo>
                  <a:lnTo>
                    <a:pt x="51" y="184"/>
                  </a:lnTo>
                  <a:lnTo>
                    <a:pt x="55" y="184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7"/>
                  </a:lnTo>
                  <a:lnTo>
                    <a:pt x="55" y="197"/>
                  </a:lnTo>
                  <a:lnTo>
                    <a:pt x="55" y="197"/>
                  </a:lnTo>
                  <a:lnTo>
                    <a:pt x="51" y="197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6" y="192"/>
                  </a:lnTo>
                  <a:lnTo>
                    <a:pt x="46" y="187"/>
                  </a:lnTo>
                  <a:lnTo>
                    <a:pt x="46" y="187"/>
                  </a:lnTo>
                  <a:lnTo>
                    <a:pt x="46" y="184"/>
                  </a:lnTo>
                  <a:lnTo>
                    <a:pt x="51" y="184"/>
                  </a:lnTo>
                  <a:lnTo>
                    <a:pt x="51" y="184"/>
                  </a:lnTo>
                  <a:close/>
                  <a:moveTo>
                    <a:pt x="74" y="180"/>
                  </a:moveTo>
                  <a:lnTo>
                    <a:pt x="74" y="180"/>
                  </a:lnTo>
                  <a:lnTo>
                    <a:pt x="78" y="180"/>
                  </a:lnTo>
                  <a:lnTo>
                    <a:pt x="81" y="184"/>
                  </a:lnTo>
                  <a:lnTo>
                    <a:pt x="81" y="187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74" y="192"/>
                  </a:lnTo>
                  <a:lnTo>
                    <a:pt x="69" y="187"/>
                  </a:lnTo>
                  <a:lnTo>
                    <a:pt x="69" y="184"/>
                  </a:lnTo>
                  <a:lnTo>
                    <a:pt x="69" y="180"/>
                  </a:lnTo>
                  <a:lnTo>
                    <a:pt x="74" y="180"/>
                  </a:lnTo>
                  <a:lnTo>
                    <a:pt x="74" y="180"/>
                  </a:lnTo>
                  <a:close/>
                  <a:moveTo>
                    <a:pt x="97" y="171"/>
                  </a:moveTo>
                  <a:lnTo>
                    <a:pt x="97" y="171"/>
                  </a:lnTo>
                  <a:lnTo>
                    <a:pt x="101" y="171"/>
                  </a:lnTo>
                  <a:lnTo>
                    <a:pt x="101" y="175"/>
                  </a:lnTo>
                  <a:lnTo>
                    <a:pt x="106" y="180"/>
                  </a:lnTo>
                  <a:lnTo>
                    <a:pt x="106" y="184"/>
                  </a:lnTo>
                  <a:lnTo>
                    <a:pt x="101" y="184"/>
                  </a:lnTo>
                  <a:lnTo>
                    <a:pt x="101" y="184"/>
                  </a:lnTo>
                  <a:lnTo>
                    <a:pt x="101" y="184"/>
                  </a:lnTo>
                  <a:lnTo>
                    <a:pt x="97" y="184"/>
                  </a:lnTo>
                  <a:lnTo>
                    <a:pt x="97" y="184"/>
                  </a:lnTo>
                  <a:lnTo>
                    <a:pt x="94" y="180"/>
                  </a:lnTo>
                  <a:lnTo>
                    <a:pt x="94" y="175"/>
                  </a:lnTo>
                  <a:lnTo>
                    <a:pt x="97" y="171"/>
                  </a:lnTo>
                  <a:lnTo>
                    <a:pt x="97" y="171"/>
                  </a:lnTo>
                  <a:close/>
                  <a:moveTo>
                    <a:pt x="120" y="167"/>
                  </a:moveTo>
                  <a:lnTo>
                    <a:pt x="120" y="167"/>
                  </a:lnTo>
                  <a:lnTo>
                    <a:pt x="125" y="167"/>
                  </a:lnTo>
                  <a:lnTo>
                    <a:pt x="125" y="167"/>
                  </a:lnTo>
                  <a:lnTo>
                    <a:pt x="129" y="171"/>
                  </a:lnTo>
                  <a:lnTo>
                    <a:pt x="129" y="171"/>
                  </a:lnTo>
                  <a:lnTo>
                    <a:pt x="129" y="175"/>
                  </a:lnTo>
                  <a:lnTo>
                    <a:pt x="129" y="175"/>
                  </a:lnTo>
                  <a:lnTo>
                    <a:pt x="125" y="180"/>
                  </a:lnTo>
                  <a:lnTo>
                    <a:pt x="125" y="180"/>
                  </a:lnTo>
                  <a:lnTo>
                    <a:pt x="120" y="180"/>
                  </a:lnTo>
                  <a:lnTo>
                    <a:pt x="120" y="180"/>
                  </a:lnTo>
                  <a:lnTo>
                    <a:pt x="117" y="175"/>
                  </a:lnTo>
                  <a:lnTo>
                    <a:pt x="117" y="171"/>
                  </a:lnTo>
                  <a:lnTo>
                    <a:pt x="117" y="171"/>
                  </a:lnTo>
                  <a:lnTo>
                    <a:pt x="120" y="167"/>
                  </a:lnTo>
                  <a:lnTo>
                    <a:pt x="120" y="167"/>
                  </a:lnTo>
                  <a:lnTo>
                    <a:pt x="120" y="167"/>
                  </a:lnTo>
                  <a:close/>
                  <a:moveTo>
                    <a:pt x="145" y="163"/>
                  </a:moveTo>
                  <a:lnTo>
                    <a:pt x="145" y="163"/>
                  </a:lnTo>
                  <a:lnTo>
                    <a:pt x="148" y="163"/>
                  </a:lnTo>
                  <a:lnTo>
                    <a:pt x="152" y="167"/>
                  </a:lnTo>
                  <a:lnTo>
                    <a:pt x="152" y="167"/>
                  </a:lnTo>
                  <a:lnTo>
                    <a:pt x="152" y="171"/>
                  </a:lnTo>
                  <a:lnTo>
                    <a:pt x="148" y="175"/>
                  </a:lnTo>
                  <a:lnTo>
                    <a:pt x="148" y="175"/>
                  </a:lnTo>
                  <a:lnTo>
                    <a:pt x="145" y="171"/>
                  </a:lnTo>
                  <a:lnTo>
                    <a:pt x="140" y="171"/>
                  </a:lnTo>
                  <a:lnTo>
                    <a:pt x="140" y="167"/>
                  </a:lnTo>
                  <a:lnTo>
                    <a:pt x="140" y="167"/>
                  </a:lnTo>
                  <a:lnTo>
                    <a:pt x="140" y="163"/>
                  </a:lnTo>
                  <a:lnTo>
                    <a:pt x="145" y="163"/>
                  </a:lnTo>
                  <a:lnTo>
                    <a:pt x="145" y="163"/>
                  </a:lnTo>
                  <a:close/>
                  <a:moveTo>
                    <a:pt x="168" y="155"/>
                  </a:moveTo>
                  <a:lnTo>
                    <a:pt x="168" y="155"/>
                  </a:lnTo>
                  <a:lnTo>
                    <a:pt x="172" y="155"/>
                  </a:lnTo>
                  <a:lnTo>
                    <a:pt x="175" y="155"/>
                  </a:lnTo>
                  <a:lnTo>
                    <a:pt x="175" y="158"/>
                  </a:lnTo>
                  <a:lnTo>
                    <a:pt x="175" y="163"/>
                  </a:lnTo>
                  <a:lnTo>
                    <a:pt x="175" y="167"/>
                  </a:lnTo>
                  <a:lnTo>
                    <a:pt x="172" y="167"/>
                  </a:lnTo>
                  <a:lnTo>
                    <a:pt x="172" y="167"/>
                  </a:lnTo>
                  <a:lnTo>
                    <a:pt x="168" y="167"/>
                  </a:lnTo>
                  <a:lnTo>
                    <a:pt x="168" y="167"/>
                  </a:lnTo>
                  <a:lnTo>
                    <a:pt x="164" y="163"/>
                  </a:lnTo>
                  <a:lnTo>
                    <a:pt x="164" y="158"/>
                  </a:lnTo>
                  <a:lnTo>
                    <a:pt x="168" y="155"/>
                  </a:lnTo>
                  <a:lnTo>
                    <a:pt x="168" y="155"/>
                  </a:lnTo>
                  <a:close/>
                  <a:moveTo>
                    <a:pt x="191" y="151"/>
                  </a:moveTo>
                  <a:lnTo>
                    <a:pt x="191" y="151"/>
                  </a:lnTo>
                  <a:lnTo>
                    <a:pt x="196" y="151"/>
                  </a:lnTo>
                  <a:lnTo>
                    <a:pt x="200" y="151"/>
                  </a:lnTo>
                  <a:lnTo>
                    <a:pt x="200" y="151"/>
                  </a:lnTo>
                  <a:lnTo>
                    <a:pt x="200" y="155"/>
                  </a:lnTo>
                  <a:lnTo>
                    <a:pt x="200" y="155"/>
                  </a:lnTo>
                  <a:lnTo>
                    <a:pt x="200" y="158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191" y="163"/>
                  </a:lnTo>
                  <a:lnTo>
                    <a:pt x="187" y="158"/>
                  </a:lnTo>
                  <a:lnTo>
                    <a:pt x="187" y="155"/>
                  </a:lnTo>
                  <a:lnTo>
                    <a:pt x="187" y="151"/>
                  </a:lnTo>
                  <a:lnTo>
                    <a:pt x="191" y="151"/>
                  </a:lnTo>
                  <a:lnTo>
                    <a:pt x="191" y="151"/>
                  </a:lnTo>
                  <a:lnTo>
                    <a:pt x="191" y="151"/>
                  </a:lnTo>
                  <a:close/>
                  <a:moveTo>
                    <a:pt x="214" y="141"/>
                  </a:moveTo>
                  <a:lnTo>
                    <a:pt x="214" y="141"/>
                  </a:lnTo>
                  <a:lnTo>
                    <a:pt x="223" y="141"/>
                  </a:lnTo>
                  <a:lnTo>
                    <a:pt x="223" y="146"/>
                  </a:lnTo>
                  <a:lnTo>
                    <a:pt x="223" y="151"/>
                  </a:lnTo>
                  <a:lnTo>
                    <a:pt x="223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4" y="155"/>
                  </a:lnTo>
                  <a:lnTo>
                    <a:pt x="211" y="151"/>
                  </a:lnTo>
                  <a:lnTo>
                    <a:pt x="211" y="151"/>
                  </a:lnTo>
                  <a:lnTo>
                    <a:pt x="214" y="146"/>
                  </a:lnTo>
                  <a:lnTo>
                    <a:pt x="214" y="141"/>
                  </a:lnTo>
                  <a:lnTo>
                    <a:pt x="214" y="141"/>
                  </a:lnTo>
                  <a:close/>
                  <a:moveTo>
                    <a:pt x="242" y="138"/>
                  </a:moveTo>
                  <a:lnTo>
                    <a:pt x="242" y="138"/>
                  </a:lnTo>
                  <a:lnTo>
                    <a:pt x="242" y="138"/>
                  </a:lnTo>
                  <a:lnTo>
                    <a:pt x="246" y="138"/>
                  </a:lnTo>
                  <a:lnTo>
                    <a:pt x="246" y="141"/>
                  </a:lnTo>
                  <a:lnTo>
                    <a:pt x="251" y="146"/>
                  </a:lnTo>
                  <a:lnTo>
                    <a:pt x="246" y="146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39" y="151"/>
                  </a:lnTo>
                  <a:lnTo>
                    <a:pt x="239" y="146"/>
                  </a:lnTo>
                  <a:lnTo>
                    <a:pt x="235" y="146"/>
                  </a:lnTo>
                  <a:lnTo>
                    <a:pt x="235" y="141"/>
                  </a:lnTo>
                  <a:lnTo>
                    <a:pt x="239" y="141"/>
                  </a:lnTo>
                  <a:lnTo>
                    <a:pt x="242" y="138"/>
                  </a:lnTo>
                  <a:lnTo>
                    <a:pt x="242" y="138"/>
                  </a:lnTo>
                  <a:close/>
                  <a:moveTo>
                    <a:pt x="265" y="129"/>
                  </a:moveTo>
                  <a:lnTo>
                    <a:pt x="265" y="129"/>
                  </a:lnTo>
                  <a:lnTo>
                    <a:pt x="265" y="129"/>
                  </a:lnTo>
                  <a:lnTo>
                    <a:pt x="269" y="134"/>
                  </a:lnTo>
                  <a:lnTo>
                    <a:pt x="274" y="138"/>
                  </a:lnTo>
                  <a:lnTo>
                    <a:pt x="269" y="141"/>
                  </a:lnTo>
                  <a:lnTo>
                    <a:pt x="265" y="141"/>
                  </a:lnTo>
                  <a:lnTo>
                    <a:pt x="265" y="141"/>
                  </a:lnTo>
                  <a:lnTo>
                    <a:pt x="262" y="141"/>
                  </a:lnTo>
                  <a:lnTo>
                    <a:pt x="262" y="138"/>
                  </a:lnTo>
                  <a:lnTo>
                    <a:pt x="262" y="134"/>
                  </a:lnTo>
                  <a:lnTo>
                    <a:pt x="262" y="134"/>
                  </a:lnTo>
                  <a:lnTo>
                    <a:pt x="265" y="129"/>
                  </a:lnTo>
                  <a:lnTo>
                    <a:pt x="265" y="129"/>
                  </a:lnTo>
                  <a:close/>
                  <a:moveTo>
                    <a:pt x="290" y="126"/>
                  </a:moveTo>
                  <a:lnTo>
                    <a:pt x="290" y="126"/>
                  </a:lnTo>
                  <a:lnTo>
                    <a:pt x="293" y="126"/>
                  </a:lnTo>
                  <a:lnTo>
                    <a:pt x="293" y="129"/>
                  </a:lnTo>
                  <a:lnTo>
                    <a:pt x="297" y="129"/>
                  </a:lnTo>
                  <a:lnTo>
                    <a:pt x="297" y="134"/>
                  </a:lnTo>
                  <a:lnTo>
                    <a:pt x="293" y="134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0" y="138"/>
                  </a:lnTo>
                  <a:lnTo>
                    <a:pt x="285" y="138"/>
                  </a:lnTo>
                  <a:lnTo>
                    <a:pt x="285" y="134"/>
                  </a:lnTo>
                  <a:lnTo>
                    <a:pt x="285" y="129"/>
                  </a:lnTo>
                  <a:lnTo>
                    <a:pt x="285" y="129"/>
                  </a:lnTo>
                  <a:lnTo>
                    <a:pt x="290" y="126"/>
                  </a:lnTo>
                  <a:lnTo>
                    <a:pt x="290" y="126"/>
                  </a:lnTo>
                  <a:close/>
                  <a:moveTo>
                    <a:pt x="313" y="121"/>
                  </a:moveTo>
                  <a:lnTo>
                    <a:pt x="313" y="121"/>
                  </a:lnTo>
                  <a:lnTo>
                    <a:pt x="313" y="121"/>
                  </a:lnTo>
                  <a:lnTo>
                    <a:pt x="317" y="121"/>
                  </a:lnTo>
                  <a:lnTo>
                    <a:pt x="320" y="126"/>
                  </a:lnTo>
                  <a:lnTo>
                    <a:pt x="320" y="126"/>
                  </a:lnTo>
                  <a:lnTo>
                    <a:pt x="320" y="129"/>
                  </a:lnTo>
                  <a:lnTo>
                    <a:pt x="317" y="134"/>
                  </a:lnTo>
                  <a:lnTo>
                    <a:pt x="317" y="134"/>
                  </a:lnTo>
                  <a:lnTo>
                    <a:pt x="313" y="134"/>
                  </a:lnTo>
                  <a:lnTo>
                    <a:pt x="309" y="129"/>
                  </a:lnTo>
                  <a:lnTo>
                    <a:pt x="309" y="129"/>
                  </a:lnTo>
                  <a:lnTo>
                    <a:pt x="309" y="129"/>
                  </a:lnTo>
                  <a:lnTo>
                    <a:pt x="309" y="126"/>
                  </a:lnTo>
                  <a:lnTo>
                    <a:pt x="309" y="121"/>
                  </a:lnTo>
                  <a:lnTo>
                    <a:pt x="313" y="121"/>
                  </a:lnTo>
                  <a:lnTo>
                    <a:pt x="313" y="121"/>
                  </a:lnTo>
                  <a:close/>
                  <a:moveTo>
                    <a:pt x="336" y="114"/>
                  </a:moveTo>
                  <a:lnTo>
                    <a:pt x="336" y="114"/>
                  </a:lnTo>
                  <a:lnTo>
                    <a:pt x="340" y="114"/>
                  </a:lnTo>
                  <a:lnTo>
                    <a:pt x="340" y="114"/>
                  </a:lnTo>
                  <a:lnTo>
                    <a:pt x="345" y="117"/>
                  </a:lnTo>
                  <a:lnTo>
                    <a:pt x="345" y="126"/>
                  </a:lnTo>
                  <a:lnTo>
                    <a:pt x="340" y="126"/>
                  </a:lnTo>
                  <a:lnTo>
                    <a:pt x="340" y="126"/>
                  </a:lnTo>
                  <a:lnTo>
                    <a:pt x="336" y="126"/>
                  </a:lnTo>
                  <a:lnTo>
                    <a:pt x="332" y="121"/>
                  </a:lnTo>
                  <a:lnTo>
                    <a:pt x="332" y="117"/>
                  </a:lnTo>
                  <a:lnTo>
                    <a:pt x="336" y="114"/>
                  </a:lnTo>
                  <a:lnTo>
                    <a:pt x="336" y="114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64" y="109"/>
                  </a:lnTo>
                  <a:lnTo>
                    <a:pt x="364" y="109"/>
                  </a:lnTo>
                  <a:lnTo>
                    <a:pt x="368" y="109"/>
                  </a:lnTo>
                  <a:lnTo>
                    <a:pt x="368" y="114"/>
                  </a:lnTo>
                  <a:lnTo>
                    <a:pt x="368" y="117"/>
                  </a:lnTo>
                  <a:lnTo>
                    <a:pt x="368" y="117"/>
                  </a:lnTo>
                  <a:lnTo>
                    <a:pt x="364" y="121"/>
                  </a:lnTo>
                  <a:lnTo>
                    <a:pt x="364" y="121"/>
                  </a:lnTo>
                  <a:lnTo>
                    <a:pt x="364" y="121"/>
                  </a:lnTo>
                  <a:lnTo>
                    <a:pt x="359" y="121"/>
                  </a:lnTo>
                  <a:lnTo>
                    <a:pt x="359" y="121"/>
                  </a:lnTo>
                  <a:lnTo>
                    <a:pt x="356" y="117"/>
                  </a:lnTo>
                  <a:lnTo>
                    <a:pt x="356" y="114"/>
                  </a:lnTo>
                  <a:lnTo>
                    <a:pt x="356" y="109"/>
                  </a:lnTo>
                  <a:lnTo>
                    <a:pt x="359" y="109"/>
                  </a:lnTo>
                  <a:lnTo>
                    <a:pt x="359" y="109"/>
                  </a:lnTo>
                  <a:close/>
                  <a:moveTo>
                    <a:pt x="384" y="100"/>
                  </a:moveTo>
                  <a:lnTo>
                    <a:pt x="384" y="100"/>
                  </a:lnTo>
                  <a:lnTo>
                    <a:pt x="387" y="100"/>
                  </a:lnTo>
                  <a:lnTo>
                    <a:pt x="387" y="105"/>
                  </a:lnTo>
                  <a:lnTo>
                    <a:pt x="391" y="105"/>
                  </a:lnTo>
                  <a:lnTo>
                    <a:pt x="391" y="109"/>
                  </a:lnTo>
                  <a:lnTo>
                    <a:pt x="391" y="114"/>
                  </a:lnTo>
                  <a:lnTo>
                    <a:pt x="387" y="114"/>
                  </a:lnTo>
                  <a:lnTo>
                    <a:pt x="387" y="114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380" y="109"/>
                  </a:lnTo>
                  <a:lnTo>
                    <a:pt x="380" y="109"/>
                  </a:lnTo>
                  <a:lnTo>
                    <a:pt x="380" y="105"/>
                  </a:lnTo>
                  <a:lnTo>
                    <a:pt x="384" y="105"/>
                  </a:lnTo>
                  <a:lnTo>
                    <a:pt x="384" y="100"/>
                  </a:lnTo>
                  <a:lnTo>
                    <a:pt x="384" y="100"/>
                  </a:lnTo>
                  <a:close/>
                  <a:moveTo>
                    <a:pt x="407" y="97"/>
                  </a:moveTo>
                  <a:lnTo>
                    <a:pt x="407" y="97"/>
                  </a:lnTo>
                  <a:lnTo>
                    <a:pt x="410" y="97"/>
                  </a:lnTo>
                  <a:lnTo>
                    <a:pt x="414" y="100"/>
                  </a:lnTo>
                  <a:lnTo>
                    <a:pt x="414" y="105"/>
                  </a:lnTo>
                  <a:lnTo>
                    <a:pt x="414" y="105"/>
                  </a:lnTo>
                  <a:lnTo>
                    <a:pt x="410" y="109"/>
                  </a:lnTo>
                  <a:lnTo>
                    <a:pt x="410" y="109"/>
                  </a:lnTo>
                  <a:lnTo>
                    <a:pt x="407" y="109"/>
                  </a:lnTo>
                  <a:lnTo>
                    <a:pt x="403" y="105"/>
                  </a:lnTo>
                  <a:lnTo>
                    <a:pt x="403" y="105"/>
                  </a:lnTo>
                  <a:lnTo>
                    <a:pt x="403" y="100"/>
                  </a:lnTo>
                  <a:lnTo>
                    <a:pt x="403" y="100"/>
                  </a:lnTo>
                  <a:lnTo>
                    <a:pt x="407" y="97"/>
                  </a:lnTo>
                  <a:lnTo>
                    <a:pt x="407" y="97"/>
                  </a:lnTo>
                  <a:close/>
                  <a:moveTo>
                    <a:pt x="430" y="92"/>
                  </a:moveTo>
                  <a:lnTo>
                    <a:pt x="430" y="92"/>
                  </a:lnTo>
                  <a:lnTo>
                    <a:pt x="435" y="88"/>
                  </a:lnTo>
                  <a:lnTo>
                    <a:pt x="435" y="92"/>
                  </a:lnTo>
                  <a:lnTo>
                    <a:pt x="438" y="97"/>
                  </a:lnTo>
                  <a:lnTo>
                    <a:pt x="438" y="100"/>
                  </a:lnTo>
                  <a:lnTo>
                    <a:pt x="438" y="100"/>
                  </a:lnTo>
                  <a:lnTo>
                    <a:pt x="435" y="105"/>
                  </a:lnTo>
                  <a:lnTo>
                    <a:pt x="435" y="105"/>
                  </a:lnTo>
                  <a:lnTo>
                    <a:pt x="430" y="105"/>
                  </a:lnTo>
                  <a:lnTo>
                    <a:pt x="430" y="100"/>
                  </a:lnTo>
                  <a:lnTo>
                    <a:pt x="426" y="97"/>
                  </a:lnTo>
                  <a:lnTo>
                    <a:pt x="426" y="92"/>
                  </a:lnTo>
                  <a:lnTo>
                    <a:pt x="430" y="92"/>
                  </a:lnTo>
                  <a:lnTo>
                    <a:pt x="430" y="92"/>
                  </a:lnTo>
                  <a:close/>
                  <a:moveTo>
                    <a:pt x="453" y="85"/>
                  </a:moveTo>
                  <a:lnTo>
                    <a:pt x="453" y="85"/>
                  </a:lnTo>
                  <a:lnTo>
                    <a:pt x="458" y="85"/>
                  </a:lnTo>
                  <a:lnTo>
                    <a:pt x="462" y="85"/>
                  </a:lnTo>
                  <a:lnTo>
                    <a:pt x="462" y="88"/>
                  </a:lnTo>
                  <a:lnTo>
                    <a:pt x="462" y="88"/>
                  </a:lnTo>
                  <a:lnTo>
                    <a:pt x="462" y="92"/>
                  </a:lnTo>
                  <a:lnTo>
                    <a:pt x="462" y="92"/>
                  </a:lnTo>
                  <a:lnTo>
                    <a:pt x="458" y="97"/>
                  </a:lnTo>
                  <a:lnTo>
                    <a:pt x="458" y="97"/>
                  </a:lnTo>
                  <a:lnTo>
                    <a:pt x="458" y="97"/>
                  </a:lnTo>
                  <a:lnTo>
                    <a:pt x="453" y="97"/>
                  </a:lnTo>
                  <a:lnTo>
                    <a:pt x="451" y="92"/>
                  </a:lnTo>
                  <a:lnTo>
                    <a:pt x="451" y="88"/>
                  </a:lnTo>
                  <a:lnTo>
                    <a:pt x="451" y="88"/>
                  </a:lnTo>
                  <a:lnTo>
                    <a:pt x="453" y="85"/>
                  </a:lnTo>
                  <a:lnTo>
                    <a:pt x="453" y="85"/>
                  </a:lnTo>
                  <a:lnTo>
                    <a:pt x="453" y="85"/>
                  </a:lnTo>
                  <a:close/>
                  <a:moveTo>
                    <a:pt x="477" y="80"/>
                  </a:moveTo>
                  <a:lnTo>
                    <a:pt x="477" y="80"/>
                  </a:lnTo>
                  <a:lnTo>
                    <a:pt x="485" y="80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85" y="88"/>
                  </a:lnTo>
                  <a:lnTo>
                    <a:pt x="481" y="92"/>
                  </a:lnTo>
                  <a:lnTo>
                    <a:pt x="481" y="92"/>
                  </a:lnTo>
                  <a:lnTo>
                    <a:pt x="477" y="92"/>
                  </a:lnTo>
                  <a:lnTo>
                    <a:pt x="477" y="88"/>
                  </a:lnTo>
                  <a:lnTo>
                    <a:pt x="474" y="88"/>
                  </a:lnTo>
                  <a:lnTo>
                    <a:pt x="474" y="85"/>
                  </a:lnTo>
                  <a:lnTo>
                    <a:pt x="477" y="80"/>
                  </a:lnTo>
                  <a:lnTo>
                    <a:pt x="477" y="80"/>
                  </a:lnTo>
                  <a:lnTo>
                    <a:pt x="477" y="80"/>
                  </a:lnTo>
                  <a:close/>
                  <a:moveTo>
                    <a:pt x="504" y="71"/>
                  </a:moveTo>
                  <a:lnTo>
                    <a:pt x="504" y="71"/>
                  </a:lnTo>
                  <a:lnTo>
                    <a:pt x="504" y="71"/>
                  </a:lnTo>
                  <a:lnTo>
                    <a:pt x="509" y="71"/>
                  </a:lnTo>
                  <a:lnTo>
                    <a:pt x="509" y="76"/>
                  </a:lnTo>
                  <a:lnTo>
                    <a:pt x="509" y="85"/>
                  </a:lnTo>
                  <a:lnTo>
                    <a:pt x="509" y="85"/>
                  </a:lnTo>
                  <a:lnTo>
                    <a:pt x="504" y="85"/>
                  </a:lnTo>
                  <a:lnTo>
                    <a:pt x="504" y="85"/>
                  </a:lnTo>
                  <a:lnTo>
                    <a:pt x="504" y="85"/>
                  </a:lnTo>
                  <a:lnTo>
                    <a:pt x="501" y="85"/>
                  </a:lnTo>
                  <a:lnTo>
                    <a:pt x="497" y="80"/>
                  </a:lnTo>
                  <a:lnTo>
                    <a:pt x="501" y="76"/>
                  </a:lnTo>
                  <a:lnTo>
                    <a:pt x="504" y="71"/>
                  </a:lnTo>
                  <a:lnTo>
                    <a:pt x="504" y="71"/>
                  </a:lnTo>
                  <a:close/>
                  <a:moveTo>
                    <a:pt x="529" y="68"/>
                  </a:moveTo>
                  <a:lnTo>
                    <a:pt x="529" y="68"/>
                  </a:lnTo>
                  <a:lnTo>
                    <a:pt x="529" y="68"/>
                  </a:lnTo>
                  <a:lnTo>
                    <a:pt x="532" y="68"/>
                  </a:lnTo>
                  <a:lnTo>
                    <a:pt x="536" y="71"/>
                  </a:lnTo>
                  <a:lnTo>
                    <a:pt x="536" y="76"/>
                  </a:lnTo>
                  <a:lnTo>
                    <a:pt x="532" y="76"/>
                  </a:lnTo>
                  <a:lnTo>
                    <a:pt x="529" y="80"/>
                  </a:lnTo>
                  <a:lnTo>
                    <a:pt x="529" y="80"/>
                  </a:lnTo>
                  <a:lnTo>
                    <a:pt x="529" y="80"/>
                  </a:lnTo>
                  <a:lnTo>
                    <a:pt x="524" y="80"/>
                  </a:lnTo>
                  <a:lnTo>
                    <a:pt x="524" y="76"/>
                  </a:lnTo>
                  <a:lnTo>
                    <a:pt x="524" y="71"/>
                  </a:lnTo>
                  <a:lnTo>
                    <a:pt x="524" y="68"/>
                  </a:lnTo>
                  <a:lnTo>
                    <a:pt x="529" y="68"/>
                  </a:lnTo>
                  <a:lnTo>
                    <a:pt x="529" y="68"/>
                  </a:lnTo>
                  <a:close/>
                  <a:moveTo>
                    <a:pt x="552" y="59"/>
                  </a:moveTo>
                  <a:lnTo>
                    <a:pt x="552" y="59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9" y="68"/>
                  </a:lnTo>
                  <a:lnTo>
                    <a:pt x="559" y="68"/>
                  </a:lnTo>
                  <a:lnTo>
                    <a:pt x="555" y="71"/>
                  </a:lnTo>
                  <a:lnTo>
                    <a:pt x="555" y="71"/>
                  </a:lnTo>
                  <a:lnTo>
                    <a:pt x="555" y="71"/>
                  </a:lnTo>
                  <a:lnTo>
                    <a:pt x="548" y="71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63"/>
                  </a:lnTo>
                  <a:lnTo>
                    <a:pt x="552" y="59"/>
                  </a:lnTo>
                  <a:lnTo>
                    <a:pt x="552" y="59"/>
                  </a:lnTo>
                  <a:close/>
                  <a:moveTo>
                    <a:pt x="575" y="56"/>
                  </a:moveTo>
                  <a:lnTo>
                    <a:pt x="575" y="56"/>
                  </a:lnTo>
                  <a:lnTo>
                    <a:pt x="575" y="56"/>
                  </a:lnTo>
                  <a:lnTo>
                    <a:pt x="580" y="56"/>
                  </a:lnTo>
                  <a:lnTo>
                    <a:pt x="582" y="59"/>
                  </a:lnTo>
                  <a:lnTo>
                    <a:pt x="582" y="63"/>
                  </a:lnTo>
                  <a:lnTo>
                    <a:pt x="582" y="63"/>
                  </a:lnTo>
                  <a:lnTo>
                    <a:pt x="580" y="68"/>
                  </a:lnTo>
                  <a:lnTo>
                    <a:pt x="580" y="68"/>
                  </a:lnTo>
                  <a:lnTo>
                    <a:pt x="580" y="68"/>
                  </a:lnTo>
                  <a:lnTo>
                    <a:pt x="575" y="68"/>
                  </a:lnTo>
                  <a:lnTo>
                    <a:pt x="571" y="68"/>
                  </a:lnTo>
                  <a:lnTo>
                    <a:pt x="571" y="63"/>
                  </a:lnTo>
                  <a:lnTo>
                    <a:pt x="571" y="63"/>
                  </a:lnTo>
                  <a:lnTo>
                    <a:pt x="571" y="59"/>
                  </a:lnTo>
                  <a:lnTo>
                    <a:pt x="571" y="59"/>
                  </a:lnTo>
                  <a:lnTo>
                    <a:pt x="575" y="56"/>
                  </a:lnTo>
                  <a:lnTo>
                    <a:pt x="575" y="56"/>
                  </a:lnTo>
                  <a:close/>
                  <a:moveTo>
                    <a:pt x="598" y="51"/>
                  </a:moveTo>
                  <a:lnTo>
                    <a:pt x="598" y="51"/>
                  </a:lnTo>
                  <a:lnTo>
                    <a:pt x="603" y="51"/>
                  </a:lnTo>
                  <a:lnTo>
                    <a:pt x="603" y="51"/>
                  </a:lnTo>
                  <a:lnTo>
                    <a:pt x="607" y="56"/>
                  </a:lnTo>
                  <a:lnTo>
                    <a:pt x="607" y="59"/>
                  </a:lnTo>
                  <a:lnTo>
                    <a:pt x="603" y="63"/>
                  </a:lnTo>
                  <a:lnTo>
                    <a:pt x="603" y="63"/>
                  </a:lnTo>
                  <a:lnTo>
                    <a:pt x="598" y="63"/>
                  </a:lnTo>
                  <a:lnTo>
                    <a:pt x="598" y="59"/>
                  </a:lnTo>
                  <a:lnTo>
                    <a:pt x="595" y="56"/>
                  </a:lnTo>
                  <a:lnTo>
                    <a:pt x="595" y="51"/>
                  </a:lnTo>
                  <a:lnTo>
                    <a:pt x="595" y="51"/>
                  </a:lnTo>
                  <a:lnTo>
                    <a:pt x="598" y="51"/>
                  </a:lnTo>
                  <a:lnTo>
                    <a:pt x="598" y="51"/>
                  </a:lnTo>
                  <a:close/>
                  <a:moveTo>
                    <a:pt x="622" y="43"/>
                  </a:moveTo>
                  <a:lnTo>
                    <a:pt x="622" y="43"/>
                  </a:lnTo>
                  <a:lnTo>
                    <a:pt x="626" y="43"/>
                  </a:lnTo>
                  <a:lnTo>
                    <a:pt x="630" y="46"/>
                  </a:lnTo>
                  <a:lnTo>
                    <a:pt x="630" y="46"/>
                  </a:lnTo>
                  <a:lnTo>
                    <a:pt x="630" y="51"/>
                  </a:lnTo>
                  <a:lnTo>
                    <a:pt x="630" y="51"/>
                  </a:lnTo>
                  <a:lnTo>
                    <a:pt x="626" y="56"/>
                  </a:lnTo>
                  <a:lnTo>
                    <a:pt x="626" y="56"/>
                  </a:lnTo>
                  <a:lnTo>
                    <a:pt x="622" y="56"/>
                  </a:lnTo>
                  <a:lnTo>
                    <a:pt x="619" y="51"/>
                  </a:lnTo>
                  <a:lnTo>
                    <a:pt x="619" y="46"/>
                  </a:lnTo>
                  <a:lnTo>
                    <a:pt x="619" y="46"/>
                  </a:lnTo>
                  <a:lnTo>
                    <a:pt x="622" y="43"/>
                  </a:lnTo>
                  <a:lnTo>
                    <a:pt x="622" y="43"/>
                  </a:lnTo>
                  <a:close/>
                  <a:moveTo>
                    <a:pt x="610" y="0"/>
                  </a:moveTo>
                  <a:lnTo>
                    <a:pt x="720" y="26"/>
                  </a:lnTo>
                  <a:lnTo>
                    <a:pt x="635" y="100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4399" y="2710"/>
              <a:ext cx="689" cy="144"/>
            </a:xfrm>
            <a:custGeom>
              <a:avLst/>
              <a:gdLst>
                <a:gd name="T0" fmla="*/ 4 w 689"/>
                <a:gd name="T1" fmla="*/ 12 h 144"/>
                <a:gd name="T2" fmla="*/ 4 w 689"/>
                <a:gd name="T3" fmla="*/ 0 h 144"/>
                <a:gd name="T4" fmla="*/ 32 w 689"/>
                <a:gd name="T5" fmla="*/ 12 h 144"/>
                <a:gd name="T6" fmla="*/ 27 w 689"/>
                <a:gd name="T7" fmla="*/ 0 h 144"/>
                <a:gd name="T8" fmla="*/ 59 w 689"/>
                <a:gd name="T9" fmla="*/ 8 h 144"/>
                <a:gd name="T10" fmla="*/ 47 w 689"/>
                <a:gd name="T11" fmla="*/ 12 h 144"/>
                <a:gd name="T12" fmla="*/ 78 w 689"/>
                <a:gd name="T13" fmla="*/ 8 h 144"/>
                <a:gd name="T14" fmla="*/ 71 w 689"/>
                <a:gd name="T15" fmla="*/ 20 h 144"/>
                <a:gd name="T16" fmla="*/ 101 w 689"/>
                <a:gd name="T17" fmla="*/ 12 h 144"/>
                <a:gd name="T18" fmla="*/ 101 w 689"/>
                <a:gd name="T19" fmla="*/ 25 h 144"/>
                <a:gd name="T20" fmla="*/ 98 w 689"/>
                <a:gd name="T21" fmla="*/ 12 h 144"/>
                <a:gd name="T22" fmla="*/ 133 w 689"/>
                <a:gd name="T23" fmla="*/ 25 h 144"/>
                <a:gd name="T24" fmla="*/ 121 w 689"/>
                <a:gd name="T25" fmla="*/ 25 h 144"/>
                <a:gd name="T26" fmla="*/ 153 w 689"/>
                <a:gd name="T27" fmla="*/ 20 h 144"/>
                <a:gd name="T28" fmla="*/ 145 w 689"/>
                <a:gd name="T29" fmla="*/ 25 h 144"/>
                <a:gd name="T30" fmla="*/ 181 w 689"/>
                <a:gd name="T31" fmla="*/ 25 h 144"/>
                <a:gd name="T32" fmla="*/ 168 w 689"/>
                <a:gd name="T33" fmla="*/ 32 h 144"/>
                <a:gd name="T34" fmla="*/ 204 w 689"/>
                <a:gd name="T35" fmla="*/ 29 h 144"/>
                <a:gd name="T36" fmla="*/ 192 w 689"/>
                <a:gd name="T37" fmla="*/ 37 h 144"/>
                <a:gd name="T38" fmla="*/ 200 w 689"/>
                <a:gd name="T39" fmla="*/ 29 h 144"/>
                <a:gd name="T40" fmla="*/ 227 w 689"/>
                <a:gd name="T41" fmla="*/ 42 h 144"/>
                <a:gd name="T42" fmla="*/ 220 w 689"/>
                <a:gd name="T43" fmla="*/ 32 h 144"/>
                <a:gd name="T44" fmla="*/ 250 w 689"/>
                <a:gd name="T45" fmla="*/ 37 h 144"/>
                <a:gd name="T46" fmla="*/ 243 w 689"/>
                <a:gd name="T47" fmla="*/ 46 h 144"/>
                <a:gd name="T48" fmla="*/ 246 w 689"/>
                <a:gd name="T49" fmla="*/ 32 h 144"/>
                <a:gd name="T50" fmla="*/ 274 w 689"/>
                <a:gd name="T51" fmla="*/ 49 h 144"/>
                <a:gd name="T52" fmla="*/ 266 w 689"/>
                <a:gd name="T53" fmla="*/ 46 h 144"/>
                <a:gd name="T54" fmla="*/ 298 w 689"/>
                <a:gd name="T55" fmla="*/ 42 h 144"/>
                <a:gd name="T56" fmla="*/ 294 w 689"/>
                <a:gd name="T57" fmla="*/ 54 h 144"/>
                <a:gd name="T58" fmla="*/ 298 w 689"/>
                <a:gd name="T59" fmla="*/ 42 h 144"/>
                <a:gd name="T60" fmla="*/ 326 w 689"/>
                <a:gd name="T61" fmla="*/ 54 h 144"/>
                <a:gd name="T62" fmla="*/ 313 w 689"/>
                <a:gd name="T63" fmla="*/ 49 h 144"/>
                <a:gd name="T64" fmla="*/ 349 w 689"/>
                <a:gd name="T65" fmla="*/ 49 h 144"/>
                <a:gd name="T66" fmla="*/ 337 w 689"/>
                <a:gd name="T67" fmla="*/ 58 h 144"/>
                <a:gd name="T68" fmla="*/ 345 w 689"/>
                <a:gd name="T69" fmla="*/ 49 h 144"/>
                <a:gd name="T70" fmla="*/ 372 w 689"/>
                <a:gd name="T71" fmla="*/ 61 h 144"/>
                <a:gd name="T72" fmla="*/ 360 w 689"/>
                <a:gd name="T73" fmla="*/ 61 h 144"/>
                <a:gd name="T74" fmla="*/ 391 w 689"/>
                <a:gd name="T75" fmla="*/ 58 h 144"/>
                <a:gd name="T76" fmla="*/ 391 w 689"/>
                <a:gd name="T77" fmla="*/ 71 h 144"/>
                <a:gd name="T78" fmla="*/ 391 w 689"/>
                <a:gd name="T79" fmla="*/ 58 h 144"/>
                <a:gd name="T80" fmla="*/ 423 w 689"/>
                <a:gd name="T81" fmla="*/ 66 h 144"/>
                <a:gd name="T82" fmla="*/ 411 w 689"/>
                <a:gd name="T83" fmla="*/ 71 h 144"/>
                <a:gd name="T84" fmla="*/ 443 w 689"/>
                <a:gd name="T85" fmla="*/ 61 h 144"/>
                <a:gd name="T86" fmla="*/ 439 w 689"/>
                <a:gd name="T87" fmla="*/ 78 h 144"/>
                <a:gd name="T88" fmla="*/ 443 w 689"/>
                <a:gd name="T89" fmla="*/ 61 h 144"/>
                <a:gd name="T90" fmla="*/ 471 w 689"/>
                <a:gd name="T91" fmla="*/ 74 h 144"/>
                <a:gd name="T92" fmla="*/ 458 w 689"/>
                <a:gd name="T93" fmla="*/ 74 h 144"/>
                <a:gd name="T94" fmla="*/ 494 w 689"/>
                <a:gd name="T95" fmla="*/ 74 h 144"/>
                <a:gd name="T96" fmla="*/ 485 w 689"/>
                <a:gd name="T97" fmla="*/ 74 h 144"/>
                <a:gd name="T98" fmla="*/ 521 w 689"/>
                <a:gd name="T99" fmla="*/ 83 h 144"/>
                <a:gd name="T100" fmla="*/ 510 w 689"/>
                <a:gd name="T101" fmla="*/ 74 h 144"/>
                <a:gd name="T102" fmla="*/ 540 w 689"/>
                <a:gd name="T103" fmla="*/ 91 h 144"/>
                <a:gd name="T104" fmla="*/ 536 w 689"/>
                <a:gd name="T105" fmla="*/ 78 h 144"/>
                <a:gd name="T106" fmla="*/ 568 w 689"/>
                <a:gd name="T107" fmla="*/ 91 h 144"/>
                <a:gd name="T108" fmla="*/ 556 w 689"/>
                <a:gd name="T109" fmla="*/ 91 h 144"/>
                <a:gd name="T110" fmla="*/ 588 w 689"/>
                <a:gd name="T111" fmla="*/ 88 h 144"/>
                <a:gd name="T112" fmla="*/ 584 w 689"/>
                <a:gd name="T113" fmla="*/ 100 h 144"/>
                <a:gd name="T114" fmla="*/ 600 w 689"/>
                <a:gd name="T115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9" h="144">
                  <a:moveTo>
                    <a:pt x="4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8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3" y="12"/>
                  </a:lnTo>
                  <a:lnTo>
                    <a:pt x="23" y="8"/>
                  </a:lnTo>
                  <a:lnTo>
                    <a:pt x="23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55" y="3"/>
                  </a:moveTo>
                  <a:lnTo>
                    <a:pt x="55" y="3"/>
                  </a:lnTo>
                  <a:lnTo>
                    <a:pt x="55" y="3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2"/>
                  </a:lnTo>
                  <a:lnTo>
                    <a:pt x="55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47" y="17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8"/>
                  </a:lnTo>
                  <a:lnTo>
                    <a:pt x="50" y="3"/>
                  </a:lnTo>
                  <a:lnTo>
                    <a:pt x="55" y="3"/>
                  </a:lnTo>
                  <a:lnTo>
                    <a:pt x="55" y="3"/>
                  </a:lnTo>
                  <a:close/>
                  <a:moveTo>
                    <a:pt x="78" y="8"/>
                  </a:moveTo>
                  <a:lnTo>
                    <a:pt x="78" y="8"/>
                  </a:lnTo>
                  <a:lnTo>
                    <a:pt x="78" y="8"/>
                  </a:lnTo>
                  <a:lnTo>
                    <a:pt x="82" y="12"/>
                  </a:lnTo>
                  <a:lnTo>
                    <a:pt x="82" y="17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1" y="20"/>
                  </a:lnTo>
                  <a:lnTo>
                    <a:pt x="71" y="12"/>
                  </a:lnTo>
                  <a:lnTo>
                    <a:pt x="75" y="8"/>
                  </a:lnTo>
                  <a:lnTo>
                    <a:pt x="75" y="8"/>
                  </a:lnTo>
                  <a:lnTo>
                    <a:pt x="78" y="8"/>
                  </a:lnTo>
                  <a:lnTo>
                    <a:pt x="78" y="8"/>
                  </a:lnTo>
                  <a:close/>
                  <a:moveTo>
                    <a:pt x="101" y="12"/>
                  </a:moveTo>
                  <a:lnTo>
                    <a:pt x="101" y="12"/>
                  </a:lnTo>
                  <a:lnTo>
                    <a:pt x="105" y="12"/>
                  </a:lnTo>
                  <a:lnTo>
                    <a:pt x="105" y="17"/>
                  </a:lnTo>
                  <a:lnTo>
                    <a:pt x="105" y="17"/>
                  </a:lnTo>
                  <a:lnTo>
                    <a:pt x="105" y="20"/>
                  </a:lnTo>
                  <a:lnTo>
                    <a:pt x="105" y="20"/>
                  </a:lnTo>
                  <a:lnTo>
                    <a:pt x="105" y="25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98" y="25"/>
                  </a:lnTo>
                  <a:lnTo>
                    <a:pt x="94" y="20"/>
                  </a:lnTo>
                  <a:lnTo>
                    <a:pt x="94" y="17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101" y="12"/>
                  </a:lnTo>
                  <a:lnTo>
                    <a:pt x="101" y="12"/>
                  </a:lnTo>
                  <a:close/>
                  <a:moveTo>
                    <a:pt x="126" y="17"/>
                  </a:moveTo>
                  <a:lnTo>
                    <a:pt x="126" y="17"/>
                  </a:lnTo>
                  <a:lnTo>
                    <a:pt x="129" y="17"/>
                  </a:lnTo>
                  <a:lnTo>
                    <a:pt x="129" y="20"/>
                  </a:lnTo>
                  <a:lnTo>
                    <a:pt x="133" y="25"/>
                  </a:lnTo>
                  <a:lnTo>
                    <a:pt x="129" y="25"/>
                  </a:lnTo>
                  <a:lnTo>
                    <a:pt x="129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1" y="25"/>
                  </a:lnTo>
                  <a:lnTo>
                    <a:pt x="121" y="25"/>
                  </a:lnTo>
                  <a:lnTo>
                    <a:pt x="117" y="20"/>
                  </a:lnTo>
                  <a:lnTo>
                    <a:pt x="121" y="17"/>
                  </a:lnTo>
                  <a:lnTo>
                    <a:pt x="126" y="17"/>
                  </a:lnTo>
                  <a:lnTo>
                    <a:pt x="126" y="17"/>
                  </a:lnTo>
                  <a:close/>
                  <a:moveTo>
                    <a:pt x="149" y="20"/>
                  </a:moveTo>
                  <a:lnTo>
                    <a:pt x="149" y="20"/>
                  </a:lnTo>
                  <a:lnTo>
                    <a:pt x="153" y="20"/>
                  </a:lnTo>
                  <a:lnTo>
                    <a:pt x="156" y="29"/>
                  </a:lnTo>
                  <a:lnTo>
                    <a:pt x="153" y="32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5"/>
                  </a:lnTo>
                  <a:lnTo>
                    <a:pt x="145" y="25"/>
                  </a:lnTo>
                  <a:lnTo>
                    <a:pt x="145" y="20"/>
                  </a:lnTo>
                  <a:lnTo>
                    <a:pt x="149" y="20"/>
                  </a:lnTo>
                  <a:lnTo>
                    <a:pt x="149" y="20"/>
                  </a:lnTo>
                  <a:close/>
                  <a:moveTo>
                    <a:pt x="176" y="25"/>
                  </a:moveTo>
                  <a:lnTo>
                    <a:pt x="176" y="25"/>
                  </a:lnTo>
                  <a:lnTo>
                    <a:pt x="181" y="25"/>
                  </a:lnTo>
                  <a:lnTo>
                    <a:pt x="181" y="29"/>
                  </a:lnTo>
                  <a:lnTo>
                    <a:pt x="181" y="32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72" y="37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168" y="29"/>
                  </a:lnTo>
                  <a:lnTo>
                    <a:pt x="168" y="25"/>
                  </a:lnTo>
                  <a:lnTo>
                    <a:pt x="176" y="25"/>
                  </a:lnTo>
                  <a:lnTo>
                    <a:pt x="176" y="25"/>
                  </a:lnTo>
                  <a:close/>
                  <a:moveTo>
                    <a:pt x="200" y="29"/>
                  </a:moveTo>
                  <a:lnTo>
                    <a:pt x="200" y="29"/>
                  </a:lnTo>
                  <a:lnTo>
                    <a:pt x="204" y="29"/>
                  </a:lnTo>
                  <a:lnTo>
                    <a:pt x="204" y="32"/>
                  </a:lnTo>
                  <a:lnTo>
                    <a:pt x="204" y="32"/>
                  </a:lnTo>
                  <a:lnTo>
                    <a:pt x="204" y="37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2"/>
                  </a:lnTo>
                  <a:lnTo>
                    <a:pt x="192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29"/>
                  </a:lnTo>
                  <a:lnTo>
                    <a:pt x="200" y="29"/>
                  </a:lnTo>
                  <a:close/>
                  <a:moveTo>
                    <a:pt x="223" y="29"/>
                  </a:moveTo>
                  <a:lnTo>
                    <a:pt x="223" y="29"/>
                  </a:lnTo>
                  <a:lnTo>
                    <a:pt x="227" y="32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3" y="46"/>
                  </a:lnTo>
                  <a:lnTo>
                    <a:pt x="223" y="46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6" y="37"/>
                  </a:lnTo>
                  <a:lnTo>
                    <a:pt x="216" y="37"/>
                  </a:lnTo>
                  <a:lnTo>
                    <a:pt x="220" y="32"/>
                  </a:lnTo>
                  <a:lnTo>
                    <a:pt x="220" y="32"/>
                  </a:lnTo>
                  <a:lnTo>
                    <a:pt x="223" y="29"/>
                  </a:lnTo>
                  <a:lnTo>
                    <a:pt x="223" y="29"/>
                  </a:lnTo>
                  <a:close/>
                  <a:moveTo>
                    <a:pt x="246" y="32"/>
                  </a:moveTo>
                  <a:lnTo>
                    <a:pt x="246" y="32"/>
                  </a:lnTo>
                  <a:lnTo>
                    <a:pt x="250" y="37"/>
                  </a:lnTo>
                  <a:lnTo>
                    <a:pt x="250" y="37"/>
                  </a:lnTo>
                  <a:lnTo>
                    <a:pt x="255" y="42"/>
                  </a:lnTo>
                  <a:lnTo>
                    <a:pt x="250" y="46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3" y="46"/>
                  </a:lnTo>
                  <a:lnTo>
                    <a:pt x="243" y="46"/>
                  </a:lnTo>
                  <a:lnTo>
                    <a:pt x="239" y="42"/>
                  </a:lnTo>
                  <a:lnTo>
                    <a:pt x="239" y="42"/>
                  </a:lnTo>
                  <a:lnTo>
                    <a:pt x="243" y="37"/>
                  </a:lnTo>
                  <a:lnTo>
                    <a:pt x="243" y="37"/>
                  </a:lnTo>
                  <a:lnTo>
                    <a:pt x="246" y="32"/>
                  </a:lnTo>
                  <a:lnTo>
                    <a:pt x="246" y="32"/>
                  </a:lnTo>
                  <a:lnTo>
                    <a:pt x="246" y="32"/>
                  </a:lnTo>
                  <a:close/>
                  <a:moveTo>
                    <a:pt x="271" y="37"/>
                  </a:moveTo>
                  <a:lnTo>
                    <a:pt x="271" y="37"/>
                  </a:lnTo>
                  <a:lnTo>
                    <a:pt x="274" y="42"/>
                  </a:lnTo>
                  <a:lnTo>
                    <a:pt x="278" y="42"/>
                  </a:lnTo>
                  <a:lnTo>
                    <a:pt x="278" y="46"/>
                  </a:lnTo>
                  <a:lnTo>
                    <a:pt x="278" y="49"/>
                  </a:lnTo>
                  <a:lnTo>
                    <a:pt x="274" y="49"/>
                  </a:lnTo>
                  <a:lnTo>
                    <a:pt x="274" y="49"/>
                  </a:lnTo>
                  <a:lnTo>
                    <a:pt x="271" y="49"/>
                  </a:lnTo>
                  <a:lnTo>
                    <a:pt x="271" y="49"/>
                  </a:lnTo>
                  <a:lnTo>
                    <a:pt x="266" y="49"/>
                  </a:lnTo>
                  <a:lnTo>
                    <a:pt x="266" y="49"/>
                  </a:lnTo>
                  <a:lnTo>
                    <a:pt x="266" y="46"/>
                  </a:lnTo>
                  <a:lnTo>
                    <a:pt x="266" y="46"/>
                  </a:lnTo>
                  <a:lnTo>
                    <a:pt x="266" y="42"/>
                  </a:lnTo>
                  <a:lnTo>
                    <a:pt x="271" y="37"/>
                  </a:lnTo>
                  <a:lnTo>
                    <a:pt x="271" y="37"/>
                  </a:lnTo>
                  <a:lnTo>
                    <a:pt x="271" y="37"/>
                  </a:lnTo>
                  <a:close/>
                  <a:moveTo>
                    <a:pt x="298" y="42"/>
                  </a:moveTo>
                  <a:lnTo>
                    <a:pt x="298" y="42"/>
                  </a:lnTo>
                  <a:lnTo>
                    <a:pt x="298" y="42"/>
                  </a:lnTo>
                  <a:lnTo>
                    <a:pt x="301" y="46"/>
                  </a:lnTo>
                  <a:lnTo>
                    <a:pt x="301" y="46"/>
                  </a:lnTo>
                  <a:lnTo>
                    <a:pt x="301" y="49"/>
                  </a:lnTo>
                  <a:lnTo>
                    <a:pt x="298" y="54"/>
                  </a:lnTo>
                  <a:lnTo>
                    <a:pt x="298" y="54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89" y="54"/>
                  </a:lnTo>
                  <a:lnTo>
                    <a:pt x="289" y="49"/>
                  </a:lnTo>
                  <a:lnTo>
                    <a:pt x="289" y="46"/>
                  </a:lnTo>
                  <a:lnTo>
                    <a:pt x="289" y="46"/>
                  </a:lnTo>
                  <a:lnTo>
                    <a:pt x="289" y="42"/>
                  </a:lnTo>
                  <a:lnTo>
                    <a:pt x="298" y="42"/>
                  </a:lnTo>
                  <a:lnTo>
                    <a:pt x="298" y="42"/>
                  </a:lnTo>
                  <a:close/>
                  <a:moveTo>
                    <a:pt x="321" y="46"/>
                  </a:moveTo>
                  <a:lnTo>
                    <a:pt x="321" y="46"/>
                  </a:lnTo>
                  <a:lnTo>
                    <a:pt x="326" y="49"/>
                  </a:lnTo>
                  <a:lnTo>
                    <a:pt x="326" y="49"/>
                  </a:lnTo>
                  <a:lnTo>
                    <a:pt x="326" y="54"/>
                  </a:lnTo>
                  <a:lnTo>
                    <a:pt x="326" y="54"/>
                  </a:lnTo>
                  <a:lnTo>
                    <a:pt x="321" y="58"/>
                  </a:lnTo>
                  <a:lnTo>
                    <a:pt x="321" y="58"/>
                  </a:lnTo>
                  <a:lnTo>
                    <a:pt x="317" y="58"/>
                  </a:lnTo>
                  <a:lnTo>
                    <a:pt x="317" y="58"/>
                  </a:lnTo>
                  <a:lnTo>
                    <a:pt x="313" y="58"/>
                  </a:lnTo>
                  <a:lnTo>
                    <a:pt x="313" y="54"/>
                  </a:lnTo>
                  <a:lnTo>
                    <a:pt x="313" y="49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21" y="46"/>
                  </a:lnTo>
                  <a:lnTo>
                    <a:pt x="321" y="46"/>
                  </a:lnTo>
                  <a:close/>
                  <a:moveTo>
                    <a:pt x="345" y="49"/>
                  </a:moveTo>
                  <a:lnTo>
                    <a:pt x="345" y="49"/>
                  </a:lnTo>
                  <a:lnTo>
                    <a:pt x="349" y="49"/>
                  </a:lnTo>
                  <a:lnTo>
                    <a:pt x="349" y="54"/>
                  </a:lnTo>
                  <a:lnTo>
                    <a:pt x="349" y="58"/>
                  </a:lnTo>
                  <a:lnTo>
                    <a:pt x="349" y="61"/>
                  </a:lnTo>
                  <a:lnTo>
                    <a:pt x="345" y="61"/>
                  </a:lnTo>
                  <a:lnTo>
                    <a:pt x="345" y="61"/>
                  </a:lnTo>
                  <a:lnTo>
                    <a:pt x="345" y="61"/>
                  </a:lnTo>
                  <a:lnTo>
                    <a:pt x="337" y="58"/>
                  </a:lnTo>
                  <a:lnTo>
                    <a:pt x="337" y="58"/>
                  </a:lnTo>
                  <a:lnTo>
                    <a:pt x="337" y="54"/>
                  </a:lnTo>
                  <a:lnTo>
                    <a:pt x="337" y="54"/>
                  </a:lnTo>
                  <a:lnTo>
                    <a:pt x="340" y="49"/>
                  </a:lnTo>
                  <a:lnTo>
                    <a:pt x="340" y="49"/>
                  </a:lnTo>
                  <a:lnTo>
                    <a:pt x="345" y="49"/>
                  </a:lnTo>
                  <a:lnTo>
                    <a:pt x="345" y="49"/>
                  </a:lnTo>
                  <a:close/>
                  <a:moveTo>
                    <a:pt x="368" y="54"/>
                  </a:moveTo>
                  <a:lnTo>
                    <a:pt x="368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8"/>
                  </a:lnTo>
                  <a:lnTo>
                    <a:pt x="372" y="61"/>
                  </a:lnTo>
                  <a:lnTo>
                    <a:pt x="372" y="61"/>
                  </a:lnTo>
                  <a:lnTo>
                    <a:pt x="372" y="66"/>
                  </a:lnTo>
                  <a:lnTo>
                    <a:pt x="368" y="66"/>
                  </a:lnTo>
                  <a:lnTo>
                    <a:pt x="368" y="66"/>
                  </a:lnTo>
                  <a:lnTo>
                    <a:pt x="368" y="66"/>
                  </a:lnTo>
                  <a:lnTo>
                    <a:pt x="365" y="66"/>
                  </a:lnTo>
                  <a:lnTo>
                    <a:pt x="365" y="61"/>
                  </a:lnTo>
                  <a:lnTo>
                    <a:pt x="360" y="61"/>
                  </a:lnTo>
                  <a:lnTo>
                    <a:pt x="360" y="58"/>
                  </a:lnTo>
                  <a:lnTo>
                    <a:pt x="365" y="54"/>
                  </a:lnTo>
                  <a:lnTo>
                    <a:pt x="368" y="54"/>
                  </a:lnTo>
                  <a:lnTo>
                    <a:pt x="368" y="54"/>
                  </a:lnTo>
                  <a:lnTo>
                    <a:pt x="368" y="54"/>
                  </a:lnTo>
                  <a:close/>
                  <a:moveTo>
                    <a:pt x="391" y="58"/>
                  </a:moveTo>
                  <a:lnTo>
                    <a:pt x="391" y="58"/>
                  </a:lnTo>
                  <a:lnTo>
                    <a:pt x="395" y="58"/>
                  </a:lnTo>
                  <a:lnTo>
                    <a:pt x="395" y="58"/>
                  </a:lnTo>
                  <a:lnTo>
                    <a:pt x="400" y="61"/>
                  </a:lnTo>
                  <a:lnTo>
                    <a:pt x="400" y="61"/>
                  </a:lnTo>
                  <a:lnTo>
                    <a:pt x="395" y="66"/>
                  </a:lnTo>
                  <a:lnTo>
                    <a:pt x="395" y="71"/>
                  </a:lnTo>
                  <a:lnTo>
                    <a:pt x="391" y="71"/>
                  </a:lnTo>
                  <a:lnTo>
                    <a:pt x="391" y="71"/>
                  </a:lnTo>
                  <a:lnTo>
                    <a:pt x="388" y="66"/>
                  </a:lnTo>
                  <a:lnTo>
                    <a:pt x="388" y="66"/>
                  </a:lnTo>
                  <a:lnTo>
                    <a:pt x="388" y="61"/>
                  </a:lnTo>
                  <a:lnTo>
                    <a:pt x="388" y="58"/>
                  </a:lnTo>
                  <a:lnTo>
                    <a:pt x="388" y="58"/>
                  </a:lnTo>
                  <a:lnTo>
                    <a:pt x="391" y="58"/>
                  </a:lnTo>
                  <a:lnTo>
                    <a:pt x="391" y="58"/>
                  </a:lnTo>
                  <a:lnTo>
                    <a:pt x="391" y="58"/>
                  </a:lnTo>
                  <a:close/>
                  <a:moveTo>
                    <a:pt x="418" y="61"/>
                  </a:moveTo>
                  <a:lnTo>
                    <a:pt x="418" y="61"/>
                  </a:lnTo>
                  <a:lnTo>
                    <a:pt x="418" y="61"/>
                  </a:lnTo>
                  <a:lnTo>
                    <a:pt x="423" y="61"/>
                  </a:lnTo>
                  <a:lnTo>
                    <a:pt x="423" y="66"/>
                  </a:lnTo>
                  <a:lnTo>
                    <a:pt x="423" y="66"/>
                  </a:lnTo>
                  <a:lnTo>
                    <a:pt x="423" y="71"/>
                  </a:lnTo>
                  <a:lnTo>
                    <a:pt x="418" y="71"/>
                  </a:lnTo>
                  <a:lnTo>
                    <a:pt x="418" y="74"/>
                  </a:lnTo>
                  <a:lnTo>
                    <a:pt x="415" y="74"/>
                  </a:lnTo>
                  <a:lnTo>
                    <a:pt x="415" y="74"/>
                  </a:lnTo>
                  <a:lnTo>
                    <a:pt x="411" y="71"/>
                  </a:lnTo>
                  <a:lnTo>
                    <a:pt x="411" y="66"/>
                  </a:lnTo>
                  <a:lnTo>
                    <a:pt x="411" y="61"/>
                  </a:lnTo>
                  <a:lnTo>
                    <a:pt x="415" y="61"/>
                  </a:lnTo>
                  <a:lnTo>
                    <a:pt x="418" y="61"/>
                  </a:lnTo>
                  <a:lnTo>
                    <a:pt x="418" y="61"/>
                  </a:lnTo>
                  <a:close/>
                  <a:moveTo>
                    <a:pt x="443" y="61"/>
                  </a:moveTo>
                  <a:lnTo>
                    <a:pt x="443" y="61"/>
                  </a:lnTo>
                  <a:lnTo>
                    <a:pt x="443" y="66"/>
                  </a:lnTo>
                  <a:lnTo>
                    <a:pt x="446" y="66"/>
                  </a:lnTo>
                  <a:lnTo>
                    <a:pt x="446" y="71"/>
                  </a:lnTo>
                  <a:lnTo>
                    <a:pt x="446" y="71"/>
                  </a:lnTo>
                  <a:lnTo>
                    <a:pt x="443" y="74"/>
                  </a:lnTo>
                  <a:lnTo>
                    <a:pt x="443" y="74"/>
                  </a:lnTo>
                  <a:lnTo>
                    <a:pt x="439" y="78"/>
                  </a:lnTo>
                  <a:lnTo>
                    <a:pt x="439" y="78"/>
                  </a:lnTo>
                  <a:lnTo>
                    <a:pt x="434" y="74"/>
                  </a:lnTo>
                  <a:lnTo>
                    <a:pt x="434" y="71"/>
                  </a:lnTo>
                  <a:lnTo>
                    <a:pt x="434" y="66"/>
                  </a:lnTo>
                  <a:lnTo>
                    <a:pt x="439" y="66"/>
                  </a:lnTo>
                  <a:lnTo>
                    <a:pt x="439" y="61"/>
                  </a:lnTo>
                  <a:lnTo>
                    <a:pt x="443" y="61"/>
                  </a:lnTo>
                  <a:lnTo>
                    <a:pt x="443" y="61"/>
                  </a:lnTo>
                  <a:close/>
                  <a:moveTo>
                    <a:pt x="466" y="66"/>
                  </a:moveTo>
                  <a:lnTo>
                    <a:pt x="466" y="66"/>
                  </a:lnTo>
                  <a:lnTo>
                    <a:pt x="466" y="71"/>
                  </a:lnTo>
                  <a:lnTo>
                    <a:pt x="471" y="71"/>
                  </a:lnTo>
                  <a:lnTo>
                    <a:pt x="471" y="71"/>
                  </a:lnTo>
                  <a:lnTo>
                    <a:pt x="471" y="74"/>
                  </a:lnTo>
                  <a:lnTo>
                    <a:pt x="471" y="78"/>
                  </a:lnTo>
                  <a:lnTo>
                    <a:pt x="466" y="78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58" y="78"/>
                  </a:lnTo>
                  <a:lnTo>
                    <a:pt x="458" y="74"/>
                  </a:lnTo>
                  <a:lnTo>
                    <a:pt x="458" y="74"/>
                  </a:lnTo>
                  <a:lnTo>
                    <a:pt x="458" y="71"/>
                  </a:lnTo>
                  <a:lnTo>
                    <a:pt x="462" y="71"/>
                  </a:lnTo>
                  <a:lnTo>
                    <a:pt x="466" y="66"/>
                  </a:lnTo>
                  <a:lnTo>
                    <a:pt x="466" y="66"/>
                  </a:lnTo>
                  <a:close/>
                  <a:moveTo>
                    <a:pt x="489" y="71"/>
                  </a:moveTo>
                  <a:lnTo>
                    <a:pt x="489" y="71"/>
                  </a:lnTo>
                  <a:lnTo>
                    <a:pt x="494" y="74"/>
                  </a:lnTo>
                  <a:lnTo>
                    <a:pt x="494" y="78"/>
                  </a:lnTo>
                  <a:lnTo>
                    <a:pt x="494" y="83"/>
                  </a:lnTo>
                  <a:lnTo>
                    <a:pt x="489" y="83"/>
                  </a:lnTo>
                  <a:lnTo>
                    <a:pt x="489" y="83"/>
                  </a:lnTo>
                  <a:lnTo>
                    <a:pt x="485" y="83"/>
                  </a:lnTo>
                  <a:lnTo>
                    <a:pt x="482" y="78"/>
                  </a:lnTo>
                  <a:lnTo>
                    <a:pt x="485" y="74"/>
                  </a:lnTo>
                  <a:lnTo>
                    <a:pt x="489" y="71"/>
                  </a:lnTo>
                  <a:lnTo>
                    <a:pt x="489" y="71"/>
                  </a:lnTo>
                  <a:close/>
                  <a:moveTo>
                    <a:pt x="513" y="74"/>
                  </a:moveTo>
                  <a:lnTo>
                    <a:pt x="513" y="74"/>
                  </a:lnTo>
                  <a:lnTo>
                    <a:pt x="517" y="78"/>
                  </a:lnTo>
                  <a:lnTo>
                    <a:pt x="521" y="78"/>
                  </a:lnTo>
                  <a:lnTo>
                    <a:pt x="521" y="83"/>
                  </a:lnTo>
                  <a:lnTo>
                    <a:pt x="517" y="88"/>
                  </a:lnTo>
                  <a:lnTo>
                    <a:pt x="513" y="88"/>
                  </a:lnTo>
                  <a:lnTo>
                    <a:pt x="513" y="88"/>
                  </a:lnTo>
                  <a:lnTo>
                    <a:pt x="510" y="88"/>
                  </a:lnTo>
                  <a:lnTo>
                    <a:pt x="510" y="83"/>
                  </a:lnTo>
                  <a:lnTo>
                    <a:pt x="510" y="78"/>
                  </a:lnTo>
                  <a:lnTo>
                    <a:pt x="510" y="74"/>
                  </a:lnTo>
                  <a:lnTo>
                    <a:pt x="513" y="74"/>
                  </a:lnTo>
                  <a:lnTo>
                    <a:pt x="513" y="74"/>
                  </a:lnTo>
                  <a:close/>
                  <a:moveTo>
                    <a:pt x="536" y="78"/>
                  </a:moveTo>
                  <a:lnTo>
                    <a:pt x="536" y="78"/>
                  </a:lnTo>
                  <a:lnTo>
                    <a:pt x="544" y="83"/>
                  </a:lnTo>
                  <a:lnTo>
                    <a:pt x="544" y="88"/>
                  </a:lnTo>
                  <a:lnTo>
                    <a:pt x="540" y="91"/>
                  </a:lnTo>
                  <a:lnTo>
                    <a:pt x="536" y="91"/>
                  </a:lnTo>
                  <a:lnTo>
                    <a:pt x="536" y="91"/>
                  </a:lnTo>
                  <a:lnTo>
                    <a:pt x="533" y="91"/>
                  </a:lnTo>
                  <a:lnTo>
                    <a:pt x="533" y="88"/>
                  </a:lnTo>
                  <a:lnTo>
                    <a:pt x="533" y="83"/>
                  </a:lnTo>
                  <a:lnTo>
                    <a:pt x="533" y="78"/>
                  </a:lnTo>
                  <a:lnTo>
                    <a:pt x="536" y="78"/>
                  </a:lnTo>
                  <a:lnTo>
                    <a:pt x="536" y="78"/>
                  </a:lnTo>
                  <a:lnTo>
                    <a:pt x="536" y="78"/>
                  </a:lnTo>
                  <a:close/>
                  <a:moveTo>
                    <a:pt x="563" y="83"/>
                  </a:moveTo>
                  <a:lnTo>
                    <a:pt x="563" y="83"/>
                  </a:lnTo>
                  <a:lnTo>
                    <a:pt x="568" y="83"/>
                  </a:lnTo>
                  <a:lnTo>
                    <a:pt x="568" y="88"/>
                  </a:lnTo>
                  <a:lnTo>
                    <a:pt x="568" y="91"/>
                  </a:lnTo>
                  <a:lnTo>
                    <a:pt x="563" y="95"/>
                  </a:lnTo>
                  <a:lnTo>
                    <a:pt x="563" y="95"/>
                  </a:lnTo>
                  <a:lnTo>
                    <a:pt x="560" y="95"/>
                  </a:lnTo>
                  <a:lnTo>
                    <a:pt x="560" y="95"/>
                  </a:lnTo>
                  <a:lnTo>
                    <a:pt x="560" y="95"/>
                  </a:lnTo>
                  <a:lnTo>
                    <a:pt x="556" y="91"/>
                  </a:lnTo>
                  <a:lnTo>
                    <a:pt x="556" y="91"/>
                  </a:lnTo>
                  <a:lnTo>
                    <a:pt x="556" y="88"/>
                  </a:lnTo>
                  <a:lnTo>
                    <a:pt x="556" y="83"/>
                  </a:lnTo>
                  <a:lnTo>
                    <a:pt x="560" y="83"/>
                  </a:lnTo>
                  <a:lnTo>
                    <a:pt x="563" y="83"/>
                  </a:lnTo>
                  <a:lnTo>
                    <a:pt x="563" y="83"/>
                  </a:lnTo>
                  <a:close/>
                  <a:moveTo>
                    <a:pt x="588" y="88"/>
                  </a:moveTo>
                  <a:lnTo>
                    <a:pt x="588" y="88"/>
                  </a:lnTo>
                  <a:lnTo>
                    <a:pt x="591" y="88"/>
                  </a:lnTo>
                  <a:lnTo>
                    <a:pt x="591" y="95"/>
                  </a:lnTo>
                  <a:lnTo>
                    <a:pt x="591" y="100"/>
                  </a:lnTo>
                  <a:lnTo>
                    <a:pt x="588" y="100"/>
                  </a:lnTo>
                  <a:lnTo>
                    <a:pt x="584" y="100"/>
                  </a:lnTo>
                  <a:lnTo>
                    <a:pt x="584" y="100"/>
                  </a:lnTo>
                  <a:lnTo>
                    <a:pt x="584" y="100"/>
                  </a:lnTo>
                  <a:lnTo>
                    <a:pt x="579" y="95"/>
                  </a:lnTo>
                  <a:lnTo>
                    <a:pt x="579" y="91"/>
                  </a:lnTo>
                  <a:lnTo>
                    <a:pt x="584" y="88"/>
                  </a:lnTo>
                  <a:lnTo>
                    <a:pt x="584" y="88"/>
                  </a:lnTo>
                  <a:lnTo>
                    <a:pt x="588" y="88"/>
                  </a:lnTo>
                  <a:lnTo>
                    <a:pt x="588" y="88"/>
                  </a:lnTo>
                  <a:close/>
                  <a:moveTo>
                    <a:pt x="600" y="42"/>
                  </a:moveTo>
                  <a:lnTo>
                    <a:pt x="689" y="107"/>
                  </a:lnTo>
                  <a:lnTo>
                    <a:pt x="588" y="144"/>
                  </a:lnTo>
                  <a:lnTo>
                    <a:pt x="600" y="4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4"/>
            <p:cNvSpPr>
              <a:spLocks noChangeArrowheads="1"/>
            </p:cNvSpPr>
            <p:nvPr/>
          </p:nvSpPr>
          <p:spPr bwMode="auto">
            <a:xfrm>
              <a:off x="5171" y="1193"/>
              <a:ext cx="509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5308" y="1248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5535" y="1200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5356" y="2424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29"/>
            <p:cNvSpPr>
              <a:spLocks noChangeArrowheads="1"/>
            </p:cNvSpPr>
            <p:nvPr/>
          </p:nvSpPr>
          <p:spPr bwMode="auto">
            <a:xfrm>
              <a:off x="5476" y="2424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6005" y="1847"/>
              <a:ext cx="563" cy="115"/>
            </a:xfrm>
            <a:custGeom>
              <a:avLst/>
              <a:gdLst>
                <a:gd name="T0" fmla="*/ 11 w 563"/>
                <a:gd name="T1" fmla="*/ 8 h 115"/>
                <a:gd name="T2" fmla="*/ 4 w 563"/>
                <a:gd name="T3" fmla="*/ 13 h 115"/>
                <a:gd name="T4" fmla="*/ 4 w 563"/>
                <a:gd name="T5" fmla="*/ 0 h 115"/>
                <a:gd name="T6" fmla="*/ 36 w 563"/>
                <a:gd name="T7" fmla="*/ 3 h 115"/>
                <a:gd name="T8" fmla="*/ 27 w 563"/>
                <a:gd name="T9" fmla="*/ 16 h 115"/>
                <a:gd name="T10" fmla="*/ 31 w 563"/>
                <a:gd name="T11" fmla="*/ 3 h 115"/>
                <a:gd name="T12" fmla="*/ 63 w 563"/>
                <a:gd name="T13" fmla="*/ 13 h 115"/>
                <a:gd name="T14" fmla="*/ 50 w 563"/>
                <a:gd name="T15" fmla="*/ 8 h 115"/>
                <a:gd name="T16" fmla="*/ 82 w 563"/>
                <a:gd name="T17" fmla="*/ 13 h 115"/>
                <a:gd name="T18" fmla="*/ 78 w 563"/>
                <a:gd name="T19" fmla="*/ 20 h 115"/>
                <a:gd name="T20" fmla="*/ 75 w 563"/>
                <a:gd name="T21" fmla="*/ 13 h 115"/>
                <a:gd name="T22" fmla="*/ 110 w 563"/>
                <a:gd name="T23" fmla="*/ 16 h 115"/>
                <a:gd name="T24" fmla="*/ 102 w 563"/>
                <a:gd name="T25" fmla="*/ 25 h 115"/>
                <a:gd name="T26" fmla="*/ 105 w 563"/>
                <a:gd name="T27" fmla="*/ 13 h 115"/>
                <a:gd name="T28" fmla="*/ 133 w 563"/>
                <a:gd name="T29" fmla="*/ 30 h 115"/>
                <a:gd name="T30" fmla="*/ 121 w 563"/>
                <a:gd name="T31" fmla="*/ 20 h 115"/>
                <a:gd name="T32" fmla="*/ 153 w 563"/>
                <a:gd name="T33" fmla="*/ 20 h 115"/>
                <a:gd name="T34" fmla="*/ 156 w 563"/>
                <a:gd name="T35" fmla="*/ 30 h 115"/>
                <a:gd name="T36" fmla="*/ 144 w 563"/>
                <a:gd name="T37" fmla="*/ 30 h 115"/>
                <a:gd name="T38" fmla="*/ 176 w 563"/>
                <a:gd name="T39" fmla="*/ 20 h 115"/>
                <a:gd name="T40" fmla="*/ 181 w 563"/>
                <a:gd name="T41" fmla="*/ 33 h 115"/>
                <a:gd name="T42" fmla="*/ 172 w 563"/>
                <a:gd name="T43" fmla="*/ 25 h 115"/>
                <a:gd name="T44" fmla="*/ 200 w 563"/>
                <a:gd name="T45" fmla="*/ 25 h 115"/>
                <a:gd name="T46" fmla="*/ 200 w 563"/>
                <a:gd name="T47" fmla="*/ 37 h 115"/>
                <a:gd name="T48" fmla="*/ 200 w 563"/>
                <a:gd name="T49" fmla="*/ 25 h 115"/>
                <a:gd name="T50" fmla="*/ 227 w 563"/>
                <a:gd name="T51" fmla="*/ 42 h 115"/>
                <a:gd name="T52" fmla="*/ 220 w 563"/>
                <a:gd name="T53" fmla="*/ 33 h 115"/>
                <a:gd name="T54" fmla="*/ 250 w 563"/>
                <a:gd name="T55" fmla="*/ 33 h 115"/>
                <a:gd name="T56" fmla="*/ 255 w 563"/>
                <a:gd name="T57" fmla="*/ 42 h 115"/>
                <a:gd name="T58" fmla="*/ 243 w 563"/>
                <a:gd name="T59" fmla="*/ 42 h 115"/>
                <a:gd name="T60" fmla="*/ 250 w 563"/>
                <a:gd name="T61" fmla="*/ 33 h 115"/>
                <a:gd name="T62" fmla="*/ 278 w 563"/>
                <a:gd name="T63" fmla="*/ 45 h 115"/>
                <a:gd name="T64" fmla="*/ 266 w 563"/>
                <a:gd name="T65" fmla="*/ 42 h 115"/>
                <a:gd name="T66" fmla="*/ 298 w 563"/>
                <a:gd name="T67" fmla="*/ 37 h 115"/>
                <a:gd name="T68" fmla="*/ 298 w 563"/>
                <a:gd name="T69" fmla="*/ 49 h 115"/>
                <a:gd name="T70" fmla="*/ 298 w 563"/>
                <a:gd name="T71" fmla="*/ 37 h 115"/>
                <a:gd name="T72" fmla="*/ 328 w 563"/>
                <a:gd name="T73" fmla="*/ 49 h 115"/>
                <a:gd name="T74" fmla="*/ 317 w 563"/>
                <a:gd name="T75" fmla="*/ 49 h 115"/>
                <a:gd name="T76" fmla="*/ 349 w 563"/>
                <a:gd name="T77" fmla="*/ 45 h 115"/>
                <a:gd name="T78" fmla="*/ 349 w 563"/>
                <a:gd name="T79" fmla="*/ 57 h 115"/>
                <a:gd name="T80" fmla="*/ 340 w 563"/>
                <a:gd name="T81" fmla="*/ 45 h 115"/>
                <a:gd name="T82" fmla="*/ 376 w 563"/>
                <a:gd name="T83" fmla="*/ 49 h 115"/>
                <a:gd name="T84" fmla="*/ 368 w 563"/>
                <a:gd name="T85" fmla="*/ 62 h 115"/>
                <a:gd name="T86" fmla="*/ 372 w 563"/>
                <a:gd name="T87" fmla="*/ 45 h 115"/>
                <a:gd name="T88" fmla="*/ 399 w 563"/>
                <a:gd name="T89" fmla="*/ 54 h 115"/>
                <a:gd name="T90" fmla="*/ 395 w 563"/>
                <a:gd name="T91" fmla="*/ 62 h 115"/>
                <a:gd name="T92" fmla="*/ 392 w 563"/>
                <a:gd name="T93" fmla="*/ 54 h 115"/>
                <a:gd name="T94" fmla="*/ 423 w 563"/>
                <a:gd name="T95" fmla="*/ 57 h 115"/>
                <a:gd name="T96" fmla="*/ 418 w 563"/>
                <a:gd name="T97" fmla="*/ 66 h 115"/>
                <a:gd name="T98" fmla="*/ 418 w 563"/>
                <a:gd name="T99" fmla="*/ 54 h 115"/>
                <a:gd name="T100" fmla="*/ 450 w 563"/>
                <a:gd name="T101" fmla="*/ 62 h 115"/>
                <a:gd name="T102" fmla="*/ 439 w 563"/>
                <a:gd name="T103" fmla="*/ 62 h 115"/>
                <a:gd name="T104" fmla="*/ 473 w 563"/>
                <a:gd name="T105" fmla="*/ 62 h 115"/>
                <a:gd name="T106" fmla="*/ 466 w 563"/>
                <a:gd name="T107" fmla="*/ 74 h 115"/>
                <a:gd name="T108" fmla="*/ 470 w 563"/>
                <a:gd name="T10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3" h="115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31" y="3"/>
                  </a:moveTo>
                  <a:lnTo>
                    <a:pt x="31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13"/>
                  </a:lnTo>
                  <a:lnTo>
                    <a:pt x="36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3" y="13"/>
                  </a:lnTo>
                  <a:lnTo>
                    <a:pt x="23" y="8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1" y="3"/>
                  </a:lnTo>
                  <a:close/>
                  <a:moveTo>
                    <a:pt x="55" y="8"/>
                  </a:moveTo>
                  <a:lnTo>
                    <a:pt x="55" y="8"/>
                  </a:lnTo>
                  <a:lnTo>
                    <a:pt x="59" y="8"/>
                  </a:lnTo>
                  <a:lnTo>
                    <a:pt x="59" y="13"/>
                  </a:lnTo>
                  <a:lnTo>
                    <a:pt x="63" y="13"/>
                  </a:lnTo>
                  <a:lnTo>
                    <a:pt x="59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0" y="16"/>
                  </a:lnTo>
                  <a:lnTo>
                    <a:pt x="47" y="13"/>
                  </a:lnTo>
                  <a:lnTo>
                    <a:pt x="50" y="8"/>
                  </a:lnTo>
                  <a:lnTo>
                    <a:pt x="55" y="8"/>
                  </a:lnTo>
                  <a:lnTo>
                    <a:pt x="55" y="8"/>
                  </a:lnTo>
                  <a:lnTo>
                    <a:pt x="55" y="8"/>
                  </a:lnTo>
                  <a:close/>
                  <a:moveTo>
                    <a:pt x="78" y="8"/>
                  </a:moveTo>
                  <a:lnTo>
                    <a:pt x="78" y="8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87" y="16"/>
                  </a:lnTo>
                  <a:lnTo>
                    <a:pt x="87" y="20"/>
                  </a:lnTo>
                  <a:lnTo>
                    <a:pt x="82" y="20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5" y="20"/>
                  </a:lnTo>
                  <a:lnTo>
                    <a:pt x="75" y="16"/>
                  </a:lnTo>
                  <a:lnTo>
                    <a:pt x="75" y="16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8" y="8"/>
                  </a:lnTo>
                  <a:lnTo>
                    <a:pt x="78" y="8"/>
                  </a:lnTo>
                  <a:close/>
                  <a:moveTo>
                    <a:pt x="105" y="13"/>
                  </a:moveTo>
                  <a:lnTo>
                    <a:pt x="105" y="13"/>
                  </a:lnTo>
                  <a:lnTo>
                    <a:pt x="105" y="13"/>
                  </a:lnTo>
                  <a:lnTo>
                    <a:pt x="110" y="16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5" y="25"/>
                  </a:lnTo>
                  <a:lnTo>
                    <a:pt x="105" y="25"/>
                  </a:lnTo>
                  <a:lnTo>
                    <a:pt x="102" y="25"/>
                  </a:lnTo>
                  <a:lnTo>
                    <a:pt x="102" y="25"/>
                  </a:lnTo>
                  <a:lnTo>
                    <a:pt x="98" y="25"/>
                  </a:lnTo>
                  <a:lnTo>
                    <a:pt x="98" y="20"/>
                  </a:lnTo>
                  <a:lnTo>
                    <a:pt x="98" y="16"/>
                  </a:lnTo>
                  <a:lnTo>
                    <a:pt x="98" y="13"/>
                  </a:lnTo>
                  <a:lnTo>
                    <a:pt x="105" y="13"/>
                  </a:lnTo>
                  <a:lnTo>
                    <a:pt x="105" y="13"/>
                  </a:lnTo>
                  <a:close/>
                  <a:moveTo>
                    <a:pt x="129" y="16"/>
                  </a:moveTo>
                  <a:lnTo>
                    <a:pt x="129" y="16"/>
                  </a:lnTo>
                  <a:lnTo>
                    <a:pt x="129" y="16"/>
                  </a:lnTo>
                  <a:lnTo>
                    <a:pt x="133" y="16"/>
                  </a:lnTo>
                  <a:lnTo>
                    <a:pt x="133" y="25"/>
                  </a:lnTo>
                  <a:lnTo>
                    <a:pt x="133" y="30"/>
                  </a:lnTo>
                  <a:lnTo>
                    <a:pt x="129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1" y="25"/>
                  </a:lnTo>
                  <a:lnTo>
                    <a:pt x="121" y="20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9" y="16"/>
                  </a:lnTo>
                  <a:lnTo>
                    <a:pt x="129" y="16"/>
                  </a:lnTo>
                  <a:close/>
                  <a:moveTo>
                    <a:pt x="153" y="20"/>
                  </a:moveTo>
                  <a:lnTo>
                    <a:pt x="153" y="20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5"/>
                  </a:lnTo>
                  <a:lnTo>
                    <a:pt x="156" y="25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3" y="33"/>
                  </a:lnTo>
                  <a:lnTo>
                    <a:pt x="153" y="33"/>
                  </a:lnTo>
                  <a:lnTo>
                    <a:pt x="153" y="33"/>
                  </a:lnTo>
                  <a:lnTo>
                    <a:pt x="149" y="30"/>
                  </a:lnTo>
                  <a:lnTo>
                    <a:pt x="149" y="30"/>
                  </a:lnTo>
                  <a:lnTo>
                    <a:pt x="144" y="30"/>
                  </a:lnTo>
                  <a:lnTo>
                    <a:pt x="144" y="25"/>
                  </a:lnTo>
                  <a:lnTo>
                    <a:pt x="149" y="20"/>
                  </a:lnTo>
                  <a:lnTo>
                    <a:pt x="149" y="20"/>
                  </a:lnTo>
                  <a:lnTo>
                    <a:pt x="153" y="20"/>
                  </a:lnTo>
                  <a:lnTo>
                    <a:pt x="153" y="20"/>
                  </a:lnTo>
                  <a:close/>
                  <a:moveTo>
                    <a:pt x="176" y="20"/>
                  </a:moveTo>
                  <a:lnTo>
                    <a:pt x="176" y="20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4" y="30"/>
                  </a:lnTo>
                  <a:lnTo>
                    <a:pt x="181" y="33"/>
                  </a:lnTo>
                  <a:lnTo>
                    <a:pt x="181" y="33"/>
                  </a:lnTo>
                  <a:lnTo>
                    <a:pt x="176" y="33"/>
                  </a:lnTo>
                  <a:lnTo>
                    <a:pt x="176" y="33"/>
                  </a:lnTo>
                  <a:lnTo>
                    <a:pt x="172" y="33"/>
                  </a:lnTo>
                  <a:lnTo>
                    <a:pt x="172" y="30"/>
                  </a:lnTo>
                  <a:lnTo>
                    <a:pt x="169" y="30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6" y="20"/>
                  </a:lnTo>
                  <a:lnTo>
                    <a:pt x="176" y="20"/>
                  </a:lnTo>
                  <a:lnTo>
                    <a:pt x="176" y="20"/>
                  </a:lnTo>
                  <a:close/>
                  <a:moveTo>
                    <a:pt x="200" y="25"/>
                  </a:moveTo>
                  <a:lnTo>
                    <a:pt x="200" y="25"/>
                  </a:lnTo>
                  <a:lnTo>
                    <a:pt x="204" y="30"/>
                  </a:lnTo>
                  <a:lnTo>
                    <a:pt x="208" y="33"/>
                  </a:lnTo>
                  <a:lnTo>
                    <a:pt x="204" y="37"/>
                  </a:lnTo>
                  <a:lnTo>
                    <a:pt x="204" y="37"/>
                  </a:lnTo>
                  <a:lnTo>
                    <a:pt x="200" y="37"/>
                  </a:lnTo>
                  <a:lnTo>
                    <a:pt x="200" y="37"/>
                  </a:lnTo>
                  <a:lnTo>
                    <a:pt x="195" y="37"/>
                  </a:lnTo>
                  <a:lnTo>
                    <a:pt x="195" y="33"/>
                  </a:lnTo>
                  <a:lnTo>
                    <a:pt x="195" y="30"/>
                  </a:lnTo>
                  <a:lnTo>
                    <a:pt x="195" y="25"/>
                  </a:lnTo>
                  <a:lnTo>
                    <a:pt x="200" y="25"/>
                  </a:lnTo>
                  <a:lnTo>
                    <a:pt x="200" y="25"/>
                  </a:lnTo>
                  <a:close/>
                  <a:moveTo>
                    <a:pt x="227" y="30"/>
                  </a:moveTo>
                  <a:lnTo>
                    <a:pt x="227" y="30"/>
                  </a:lnTo>
                  <a:lnTo>
                    <a:pt x="231" y="30"/>
                  </a:lnTo>
                  <a:lnTo>
                    <a:pt x="231" y="33"/>
                  </a:lnTo>
                  <a:lnTo>
                    <a:pt x="231" y="37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3" y="42"/>
                  </a:lnTo>
                  <a:lnTo>
                    <a:pt x="223" y="42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0" y="33"/>
                  </a:lnTo>
                  <a:lnTo>
                    <a:pt x="220" y="30"/>
                  </a:lnTo>
                  <a:lnTo>
                    <a:pt x="223" y="30"/>
                  </a:lnTo>
                  <a:lnTo>
                    <a:pt x="227" y="30"/>
                  </a:lnTo>
                  <a:lnTo>
                    <a:pt x="227" y="30"/>
                  </a:lnTo>
                  <a:close/>
                  <a:moveTo>
                    <a:pt x="250" y="33"/>
                  </a:moveTo>
                  <a:lnTo>
                    <a:pt x="250" y="33"/>
                  </a:lnTo>
                  <a:lnTo>
                    <a:pt x="250" y="33"/>
                  </a:lnTo>
                  <a:lnTo>
                    <a:pt x="255" y="33"/>
                  </a:lnTo>
                  <a:lnTo>
                    <a:pt x="255" y="37"/>
                  </a:lnTo>
                  <a:lnTo>
                    <a:pt x="255" y="37"/>
                  </a:lnTo>
                  <a:lnTo>
                    <a:pt x="255" y="42"/>
                  </a:lnTo>
                  <a:lnTo>
                    <a:pt x="255" y="42"/>
                  </a:lnTo>
                  <a:lnTo>
                    <a:pt x="250" y="45"/>
                  </a:lnTo>
                  <a:lnTo>
                    <a:pt x="247" y="45"/>
                  </a:lnTo>
                  <a:lnTo>
                    <a:pt x="247" y="45"/>
                  </a:lnTo>
                  <a:lnTo>
                    <a:pt x="247" y="45"/>
                  </a:lnTo>
                  <a:lnTo>
                    <a:pt x="243" y="42"/>
                  </a:lnTo>
                  <a:lnTo>
                    <a:pt x="243" y="42"/>
                  </a:lnTo>
                  <a:lnTo>
                    <a:pt x="243" y="37"/>
                  </a:lnTo>
                  <a:lnTo>
                    <a:pt x="243" y="33"/>
                  </a:lnTo>
                  <a:lnTo>
                    <a:pt x="247" y="33"/>
                  </a:lnTo>
                  <a:lnTo>
                    <a:pt x="247" y="33"/>
                  </a:lnTo>
                  <a:lnTo>
                    <a:pt x="250" y="33"/>
                  </a:lnTo>
                  <a:lnTo>
                    <a:pt x="250" y="33"/>
                  </a:lnTo>
                  <a:close/>
                  <a:moveTo>
                    <a:pt x="273" y="33"/>
                  </a:moveTo>
                  <a:lnTo>
                    <a:pt x="273" y="33"/>
                  </a:lnTo>
                  <a:lnTo>
                    <a:pt x="278" y="37"/>
                  </a:lnTo>
                  <a:lnTo>
                    <a:pt x="278" y="37"/>
                  </a:lnTo>
                  <a:lnTo>
                    <a:pt x="278" y="42"/>
                  </a:lnTo>
                  <a:lnTo>
                    <a:pt x="278" y="45"/>
                  </a:lnTo>
                  <a:lnTo>
                    <a:pt x="273" y="45"/>
                  </a:lnTo>
                  <a:lnTo>
                    <a:pt x="273" y="45"/>
                  </a:lnTo>
                  <a:lnTo>
                    <a:pt x="273" y="45"/>
                  </a:lnTo>
                  <a:lnTo>
                    <a:pt x="271" y="45"/>
                  </a:lnTo>
                  <a:lnTo>
                    <a:pt x="271" y="45"/>
                  </a:lnTo>
                  <a:lnTo>
                    <a:pt x="266" y="42"/>
                  </a:lnTo>
                  <a:lnTo>
                    <a:pt x="266" y="42"/>
                  </a:lnTo>
                  <a:lnTo>
                    <a:pt x="271" y="37"/>
                  </a:lnTo>
                  <a:lnTo>
                    <a:pt x="271" y="33"/>
                  </a:lnTo>
                  <a:lnTo>
                    <a:pt x="273" y="33"/>
                  </a:lnTo>
                  <a:lnTo>
                    <a:pt x="273" y="33"/>
                  </a:lnTo>
                  <a:close/>
                  <a:moveTo>
                    <a:pt x="298" y="37"/>
                  </a:moveTo>
                  <a:lnTo>
                    <a:pt x="298" y="37"/>
                  </a:lnTo>
                  <a:lnTo>
                    <a:pt x="301" y="42"/>
                  </a:lnTo>
                  <a:lnTo>
                    <a:pt x="305" y="42"/>
                  </a:lnTo>
                  <a:lnTo>
                    <a:pt x="305" y="45"/>
                  </a:lnTo>
                  <a:lnTo>
                    <a:pt x="301" y="49"/>
                  </a:lnTo>
                  <a:lnTo>
                    <a:pt x="298" y="49"/>
                  </a:lnTo>
                  <a:lnTo>
                    <a:pt x="298" y="49"/>
                  </a:lnTo>
                  <a:lnTo>
                    <a:pt x="294" y="49"/>
                  </a:lnTo>
                  <a:lnTo>
                    <a:pt x="289" y="45"/>
                  </a:lnTo>
                  <a:lnTo>
                    <a:pt x="294" y="37"/>
                  </a:lnTo>
                  <a:lnTo>
                    <a:pt x="298" y="37"/>
                  </a:lnTo>
                  <a:lnTo>
                    <a:pt x="298" y="37"/>
                  </a:lnTo>
                  <a:lnTo>
                    <a:pt x="298" y="37"/>
                  </a:lnTo>
                  <a:close/>
                  <a:moveTo>
                    <a:pt x="321" y="42"/>
                  </a:moveTo>
                  <a:lnTo>
                    <a:pt x="321" y="42"/>
                  </a:lnTo>
                  <a:lnTo>
                    <a:pt x="326" y="42"/>
                  </a:lnTo>
                  <a:lnTo>
                    <a:pt x="328" y="45"/>
                  </a:lnTo>
                  <a:lnTo>
                    <a:pt x="328" y="49"/>
                  </a:lnTo>
                  <a:lnTo>
                    <a:pt x="328" y="49"/>
                  </a:lnTo>
                  <a:lnTo>
                    <a:pt x="326" y="54"/>
                  </a:lnTo>
                  <a:lnTo>
                    <a:pt x="321" y="54"/>
                  </a:lnTo>
                  <a:lnTo>
                    <a:pt x="321" y="54"/>
                  </a:lnTo>
                  <a:lnTo>
                    <a:pt x="317" y="49"/>
                  </a:lnTo>
                  <a:lnTo>
                    <a:pt x="317" y="49"/>
                  </a:lnTo>
                  <a:lnTo>
                    <a:pt x="317" y="45"/>
                  </a:lnTo>
                  <a:lnTo>
                    <a:pt x="317" y="45"/>
                  </a:lnTo>
                  <a:lnTo>
                    <a:pt x="317" y="42"/>
                  </a:lnTo>
                  <a:lnTo>
                    <a:pt x="321" y="42"/>
                  </a:lnTo>
                  <a:lnTo>
                    <a:pt x="321" y="42"/>
                  </a:lnTo>
                  <a:close/>
                  <a:moveTo>
                    <a:pt x="349" y="45"/>
                  </a:moveTo>
                  <a:lnTo>
                    <a:pt x="349" y="45"/>
                  </a:lnTo>
                  <a:lnTo>
                    <a:pt x="353" y="45"/>
                  </a:lnTo>
                  <a:lnTo>
                    <a:pt x="353" y="49"/>
                  </a:lnTo>
                  <a:lnTo>
                    <a:pt x="353" y="49"/>
                  </a:lnTo>
                  <a:lnTo>
                    <a:pt x="349" y="54"/>
                  </a:lnTo>
                  <a:lnTo>
                    <a:pt x="349" y="57"/>
                  </a:lnTo>
                  <a:lnTo>
                    <a:pt x="344" y="57"/>
                  </a:lnTo>
                  <a:lnTo>
                    <a:pt x="344" y="57"/>
                  </a:lnTo>
                  <a:lnTo>
                    <a:pt x="340" y="54"/>
                  </a:lnTo>
                  <a:lnTo>
                    <a:pt x="340" y="54"/>
                  </a:lnTo>
                  <a:lnTo>
                    <a:pt x="340" y="49"/>
                  </a:lnTo>
                  <a:lnTo>
                    <a:pt x="340" y="45"/>
                  </a:lnTo>
                  <a:lnTo>
                    <a:pt x="349" y="45"/>
                  </a:lnTo>
                  <a:lnTo>
                    <a:pt x="349" y="45"/>
                  </a:lnTo>
                  <a:close/>
                  <a:moveTo>
                    <a:pt x="372" y="45"/>
                  </a:moveTo>
                  <a:lnTo>
                    <a:pt x="372" y="45"/>
                  </a:lnTo>
                  <a:lnTo>
                    <a:pt x="372" y="49"/>
                  </a:lnTo>
                  <a:lnTo>
                    <a:pt x="376" y="49"/>
                  </a:lnTo>
                  <a:lnTo>
                    <a:pt x="376" y="54"/>
                  </a:lnTo>
                  <a:lnTo>
                    <a:pt x="376" y="54"/>
                  </a:lnTo>
                  <a:lnTo>
                    <a:pt x="376" y="57"/>
                  </a:lnTo>
                  <a:lnTo>
                    <a:pt x="372" y="57"/>
                  </a:lnTo>
                  <a:lnTo>
                    <a:pt x="368" y="62"/>
                  </a:lnTo>
                  <a:lnTo>
                    <a:pt x="368" y="62"/>
                  </a:lnTo>
                  <a:lnTo>
                    <a:pt x="368" y="57"/>
                  </a:lnTo>
                  <a:lnTo>
                    <a:pt x="365" y="57"/>
                  </a:lnTo>
                  <a:lnTo>
                    <a:pt x="365" y="54"/>
                  </a:lnTo>
                  <a:lnTo>
                    <a:pt x="368" y="49"/>
                  </a:lnTo>
                  <a:lnTo>
                    <a:pt x="368" y="49"/>
                  </a:lnTo>
                  <a:lnTo>
                    <a:pt x="372" y="45"/>
                  </a:lnTo>
                  <a:lnTo>
                    <a:pt x="372" y="45"/>
                  </a:lnTo>
                  <a:close/>
                  <a:moveTo>
                    <a:pt x="395" y="49"/>
                  </a:moveTo>
                  <a:lnTo>
                    <a:pt x="395" y="49"/>
                  </a:lnTo>
                  <a:lnTo>
                    <a:pt x="399" y="49"/>
                  </a:lnTo>
                  <a:lnTo>
                    <a:pt x="399" y="54"/>
                  </a:lnTo>
                  <a:lnTo>
                    <a:pt x="399" y="54"/>
                  </a:lnTo>
                  <a:lnTo>
                    <a:pt x="399" y="57"/>
                  </a:lnTo>
                  <a:lnTo>
                    <a:pt x="399" y="62"/>
                  </a:lnTo>
                  <a:lnTo>
                    <a:pt x="399" y="62"/>
                  </a:lnTo>
                  <a:lnTo>
                    <a:pt x="395" y="62"/>
                  </a:lnTo>
                  <a:lnTo>
                    <a:pt x="395" y="62"/>
                  </a:lnTo>
                  <a:lnTo>
                    <a:pt x="395" y="62"/>
                  </a:lnTo>
                  <a:lnTo>
                    <a:pt x="392" y="62"/>
                  </a:lnTo>
                  <a:lnTo>
                    <a:pt x="392" y="62"/>
                  </a:lnTo>
                  <a:lnTo>
                    <a:pt x="388" y="57"/>
                  </a:lnTo>
                  <a:lnTo>
                    <a:pt x="388" y="57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92" y="49"/>
                  </a:lnTo>
                  <a:lnTo>
                    <a:pt x="395" y="49"/>
                  </a:lnTo>
                  <a:lnTo>
                    <a:pt x="395" y="49"/>
                  </a:lnTo>
                  <a:close/>
                  <a:moveTo>
                    <a:pt x="418" y="54"/>
                  </a:moveTo>
                  <a:lnTo>
                    <a:pt x="418" y="54"/>
                  </a:lnTo>
                  <a:lnTo>
                    <a:pt x="423" y="57"/>
                  </a:lnTo>
                  <a:lnTo>
                    <a:pt x="427" y="57"/>
                  </a:lnTo>
                  <a:lnTo>
                    <a:pt x="427" y="62"/>
                  </a:lnTo>
                  <a:lnTo>
                    <a:pt x="423" y="62"/>
                  </a:lnTo>
                  <a:lnTo>
                    <a:pt x="423" y="66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5" y="66"/>
                  </a:lnTo>
                  <a:lnTo>
                    <a:pt x="415" y="62"/>
                  </a:lnTo>
                  <a:lnTo>
                    <a:pt x="415" y="57"/>
                  </a:lnTo>
                  <a:lnTo>
                    <a:pt x="415" y="57"/>
                  </a:lnTo>
                  <a:lnTo>
                    <a:pt x="415" y="54"/>
                  </a:lnTo>
                  <a:lnTo>
                    <a:pt x="418" y="54"/>
                  </a:lnTo>
                  <a:lnTo>
                    <a:pt x="418" y="54"/>
                  </a:lnTo>
                  <a:lnTo>
                    <a:pt x="418" y="54"/>
                  </a:lnTo>
                  <a:close/>
                  <a:moveTo>
                    <a:pt x="443" y="57"/>
                  </a:moveTo>
                  <a:lnTo>
                    <a:pt x="443" y="57"/>
                  </a:lnTo>
                  <a:lnTo>
                    <a:pt x="450" y="57"/>
                  </a:lnTo>
                  <a:lnTo>
                    <a:pt x="450" y="62"/>
                  </a:lnTo>
                  <a:lnTo>
                    <a:pt x="446" y="71"/>
                  </a:lnTo>
                  <a:lnTo>
                    <a:pt x="443" y="71"/>
                  </a:lnTo>
                  <a:lnTo>
                    <a:pt x="443" y="71"/>
                  </a:lnTo>
                  <a:lnTo>
                    <a:pt x="439" y="66"/>
                  </a:lnTo>
                  <a:lnTo>
                    <a:pt x="439" y="66"/>
                  </a:lnTo>
                  <a:lnTo>
                    <a:pt x="439" y="62"/>
                  </a:lnTo>
                  <a:lnTo>
                    <a:pt x="439" y="57"/>
                  </a:lnTo>
                  <a:lnTo>
                    <a:pt x="443" y="57"/>
                  </a:lnTo>
                  <a:lnTo>
                    <a:pt x="443" y="57"/>
                  </a:lnTo>
                  <a:close/>
                  <a:moveTo>
                    <a:pt x="470" y="57"/>
                  </a:moveTo>
                  <a:lnTo>
                    <a:pt x="470" y="57"/>
                  </a:lnTo>
                  <a:lnTo>
                    <a:pt x="473" y="62"/>
                  </a:lnTo>
                  <a:lnTo>
                    <a:pt x="473" y="66"/>
                  </a:lnTo>
                  <a:lnTo>
                    <a:pt x="473" y="66"/>
                  </a:lnTo>
                  <a:lnTo>
                    <a:pt x="470" y="71"/>
                  </a:lnTo>
                  <a:lnTo>
                    <a:pt x="470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2" y="71"/>
                  </a:lnTo>
                  <a:lnTo>
                    <a:pt x="462" y="66"/>
                  </a:lnTo>
                  <a:lnTo>
                    <a:pt x="462" y="62"/>
                  </a:lnTo>
                  <a:lnTo>
                    <a:pt x="466" y="62"/>
                  </a:lnTo>
                  <a:lnTo>
                    <a:pt x="470" y="57"/>
                  </a:lnTo>
                  <a:lnTo>
                    <a:pt x="470" y="57"/>
                  </a:lnTo>
                  <a:close/>
                  <a:moveTo>
                    <a:pt x="473" y="16"/>
                  </a:moveTo>
                  <a:lnTo>
                    <a:pt x="563" y="79"/>
                  </a:lnTo>
                  <a:lnTo>
                    <a:pt x="462" y="115"/>
                  </a:lnTo>
                  <a:lnTo>
                    <a:pt x="473" y="1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5977" y="2364"/>
              <a:ext cx="604" cy="104"/>
            </a:xfrm>
            <a:custGeom>
              <a:avLst/>
              <a:gdLst>
                <a:gd name="T0" fmla="*/ 12 w 604"/>
                <a:gd name="T1" fmla="*/ 95 h 104"/>
                <a:gd name="T2" fmla="*/ 0 w 604"/>
                <a:gd name="T3" fmla="*/ 95 h 104"/>
                <a:gd name="T4" fmla="*/ 28 w 604"/>
                <a:gd name="T5" fmla="*/ 83 h 104"/>
                <a:gd name="T6" fmla="*/ 28 w 604"/>
                <a:gd name="T7" fmla="*/ 100 h 104"/>
                <a:gd name="T8" fmla="*/ 28 w 604"/>
                <a:gd name="T9" fmla="*/ 83 h 104"/>
                <a:gd name="T10" fmla="*/ 59 w 604"/>
                <a:gd name="T11" fmla="*/ 88 h 104"/>
                <a:gd name="T12" fmla="*/ 48 w 604"/>
                <a:gd name="T13" fmla="*/ 91 h 104"/>
                <a:gd name="T14" fmla="*/ 78 w 604"/>
                <a:gd name="T15" fmla="*/ 78 h 104"/>
                <a:gd name="T16" fmla="*/ 78 w 604"/>
                <a:gd name="T17" fmla="*/ 91 h 104"/>
                <a:gd name="T18" fmla="*/ 71 w 604"/>
                <a:gd name="T19" fmla="*/ 88 h 104"/>
                <a:gd name="T20" fmla="*/ 103 w 604"/>
                <a:gd name="T21" fmla="*/ 78 h 104"/>
                <a:gd name="T22" fmla="*/ 106 w 604"/>
                <a:gd name="T23" fmla="*/ 91 h 104"/>
                <a:gd name="T24" fmla="*/ 99 w 604"/>
                <a:gd name="T25" fmla="*/ 78 h 104"/>
                <a:gd name="T26" fmla="*/ 130 w 604"/>
                <a:gd name="T27" fmla="*/ 78 h 104"/>
                <a:gd name="T28" fmla="*/ 126 w 604"/>
                <a:gd name="T29" fmla="*/ 91 h 104"/>
                <a:gd name="T30" fmla="*/ 122 w 604"/>
                <a:gd name="T31" fmla="*/ 78 h 104"/>
                <a:gd name="T32" fmla="*/ 154 w 604"/>
                <a:gd name="T33" fmla="*/ 75 h 104"/>
                <a:gd name="T34" fmla="*/ 154 w 604"/>
                <a:gd name="T35" fmla="*/ 88 h 104"/>
                <a:gd name="T36" fmla="*/ 149 w 604"/>
                <a:gd name="T37" fmla="*/ 75 h 104"/>
                <a:gd name="T38" fmla="*/ 181 w 604"/>
                <a:gd name="T39" fmla="*/ 78 h 104"/>
                <a:gd name="T40" fmla="*/ 172 w 604"/>
                <a:gd name="T41" fmla="*/ 83 h 104"/>
                <a:gd name="T42" fmla="*/ 177 w 604"/>
                <a:gd name="T43" fmla="*/ 71 h 104"/>
                <a:gd name="T44" fmla="*/ 204 w 604"/>
                <a:gd name="T45" fmla="*/ 83 h 104"/>
                <a:gd name="T46" fmla="*/ 193 w 604"/>
                <a:gd name="T47" fmla="*/ 75 h 104"/>
                <a:gd name="T48" fmla="*/ 223 w 604"/>
                <a:gd name="T49" fmla="*/ 66 h 104"/>
                <a:gd name="T50" fmla="*/ 223 w 604"/>
                <a:gd name="T51" fmla="*/ 83 h 104"/>
                <a:gd name="T52" fmla="*/ 220 w 604"/>
                <a:gd name="T53" fmla="*/ 71 h 104"/>
                <a:gd name="T54" fmla="*/ 251 w 604"/>
                <a:gd name="T55" fmla="*/ 66 h 104"/>
                <a:gd name="T56" fmla="*/ 243 w 604"/>
                <a:gd name="T57" fmla="*/ 78 h 104"/>
                <a:gd name="T58" fmla="*/ 248 w 604"/>
                <a:gd name="T59" fmla="*/ 66 h 104"/>
                <a:gd name="T60" fmla="*/ 278 w 604"/>
                <a:gd name="T61" fmla="*/ 71 h 104"/>
                <a:gd name="T62" fmla="*/ 271 w 604"/>
                <a:gd name="T63" fmla="*/ 75 h 104"/>
                <a:gd name="T64" fmla="*/ 299 w 604"/>
                <a:gd name="T65" fmla="*/ 62 h 104"/>
                <a:gd name="T66" fmla="*/ 301 w 604"/>
                <a:gd name="T67" fmla="*/ 71 h 104"/>
                <a:gd name="T68" fmla="*/ 290 w 604"/>
                <a:gd name="T69" fmla="*/ 71 h 104"/>
                <a:gd name="T70" fmla="*/ 326 w 604"/>
                <a:gd name="T71" fmla="*/ 58 h 104"/>
                <a:gd name="T72" fmla="*/ 322 w 604"/>
                <a:gd name="T73" fmla="*/ 71 h 104"/>
                <a:gd name="T74" fmla="*/ 345 w 604"/>
                <a:gd name="T75" fmla="*/ 58 h 104"/>
                <a:gd name="T76" fmla="*/ 354 w 604"/>
                <a:gd name="T77" fmla="*/ 66 h 104"/>
                <a:gd name="T78" fmla="*/ 342 w 604"/>
                <a:gd name="T79" fmla="*/ 58 h 104"/>
                <a:gd name="T80" fmla="*/ 372 w 604"/>
                <a:gd name="T81" fmla="*/ 54 h 104"/>
                <a:gd name="T82" fmla="*/ 372 w 604"/>
                <a:gd name="T83" fmla="*/ 66 h 104"/>
                <a:gd name="T84" fmla="*/ 368 w 604"/>
                <a:gd name="T85" fmla="*/ 54 h 104"/>
                <a:gd name="T86" fmla="*/ 400 w 604"/>
                <a:gd name="T87" fmla="*/ 58 h 104"/>
                <a:gd name="T88" fmla="*/ 388 w 604"/>
                <a:gd name="T89" fmla="*/ 62 h 104"/>
                <a:gd name="T90" fmla="*/ 396 w 604"/>
                <a:gd name="T91" fmla="*/ 54 h 104"/>
                <a:gd name="T92" fmla="*/ 423 w 604"/>
                <a:gd name="T93" fmla="*/ 62 h 104"/>
                <a:gd name="T94" fmla="*/ 416 w 604"/>
                <a:gd name="T95" fmla="*/ 62 h 104"/>
                <a:gd name="T96" fmla="*/ 420 w 604"/>
                <a:gd name="T97" fmla="*/ 49 h 104"/>
                <a:gd name="T98" fmla="*/ 451 w 604"/>
                <a:gd name="T99" fmla="*/ 58 h 104"/>
                <a:gd name="T100" fmla="*/ 439 w 604"/>
                <a:gd name="T101" fmla="*/ 62 h 104"/>
                <a:gd name="T102" fmla="*/ 467 w 604"/>
                <a:gd name="T103" fmla="*/ 46 h 104"/>
                <a:gd name="T104" fmla="*/ 471 w 604"/>
                <a:gd name="T105" fmla="*/ 58 h 104"/>
                <a:gd name="T106" fmla="*/ 462 w 604"/>
                <a:gd name="T107" fmla="*/ 54 h 104"/>
                <a:gd name="T108" fmla="*/ 498 w 604"/>
                <a:gd name="T109" fmla="*/ 46 h 104"/>
                <a:gd name="T110" fmla="*/ 494 w 604"/>
                <a:gd name="T111" fmla="*/ 58 h 104"/>
                <a:gd name="T112" fmla="*/ 494 w 604"/>
                <a:gd name="T113" fmla="*/ 46 h 104"/>
                <a:gd name="T114" fmla="*/ 522 w 604"/>
                <a:gd name="T115" fmla="*/ 54 h 104"/>
                <a:gd name="T116" fmla="*/ 510 w 604"/>
                <a:gd name="T117" fmla="*/ 46 h 104"/>
                <a:gd name="T118" fmla="*/ 510 w 604"/>
                <a:gd name="T11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4" h="104">
                  <a:moveTo>
                    <a:pt x="4" y="88"/>
                  </a:moveTo>
                  <a:lnTo>
                    <a:pt x="4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2" y="91"/>
                  </a:lnTo>
                  <a:lnTo>
                    <a:pt x="12" y="95"/>
                  </a:lnTo>
                  <a:lnTo>
                    <a:pt x="9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4" y="88"/>
                  </a:lnTo>
                  <a:lnTo>
                    <a:pt x="4" y="88"/>
                  </a:lnTo>
                  <a:close/>
                  <a:moveTo>
                    <a:pt x="28" y="83"/>
                  </a:moveTo>
                  <a:lnTo>
                    <a:pt x="28" y="83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91"/>
                  </a:lnTo>
                  <a:lnTo>
                    <a:pt x="32" y="95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5" y="95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88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51" y="83"/>
                  </a:moveTo>
                  <a:lnTo>
                    <a:pt x="51" y="83"/>
                  </a:lnTo>
                  <a:lnTo>
                    <a:pt x="55" y="83"/>
                  </a:lnTo>
                  <a:lnTo>
                    <a:pt x="59" y="83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9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1" y="95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51" y="83"/>
                  </a:lnTo>
                  <a:lnTo>
                    <a:pt x="51" y="83"/>
                  </a:lnTo>
                  <a:lnTo>
                    <a:pt x="51" y="83"/>
                  </a:lnTo>
                  <a:close/>
                  <a:moveTo>
                    <a:pt x="78" y="78"/>
                  </a:moveTo>
                  <a:lnTo>
                    <a:pt x="78" y="78"/>
                  </a:lnTo>
                  <a:lnTo>
                    <a:pt x="78" y="83"/>
                  </a:lnTo>
                  <a:lnTo>
                    <a:pt x="83" y="83"/>
                  </a:lnTo>
                  <a:lnTo>
                    <a:pt x="83" y="88"/>
                  </a:lnTo>
                  <a:lnTo>
                    <a:pt x="83" y="91"/>
                  </a:lnTo>
                  <a:lnTo>
                    <a:pt x="78" y="91"/>
                  </a:lnTo>
                  <a:lnTo>
                    <a:pt x="78" y="95"/>
                  </a:lnTo>
                  <a:lnTo>
                    <a:pt x="78" y="95"/>
                  </a:lnTo>
                  <a:lnTo>
                    <a:pt x="75" y="91"/>
                  </a:lnTo>
                  <a:lnTo>
                    <a:pt x="71" y="91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5" y="83"/>
                  </a:lnTo>
                  <a:lnTo>
                    <a:pt x="75" y="83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103" y="78"/>
                  </a:moveTo>
                  <a:lnTo>
                    <a:pt x="103" y="78"/>
                  </a:lnTo>
                  <a:lnTo>
                    <a:pt x="103" y="78"/>
                  </a:lnTo>
                  <a:lnTo>
                    <a:pt x="106" y="78"/>
                  </a:lnTo>
                  <a:lnTo>
                    <a:pt x="106" y="83"/>
                  </a:lnTo>
                  <a:lnTo>
                    <a:pt x="110" y="83"/>
                  </a:lnTo>
                  <a:lnTo>
                    <a:pt x="106" y="88"/>
                  </a:lnTo>
                  <a:lnTo>
                    <a:pt x="106" y="91"/>
                  </a:lnTo>
                  <a:lnTo>
                    <a:pt x="103" y="91"/>
                  </a:lnTo>
                  <a:lnTo>
                    <a:pt x="103" y="91"/>
                  </a:lnTo>
                  <a:lnTo>
                    <a:pt x="99" y="91"/>
                  </a:lnTo>
                  <a:lnTo>
                    <a:pt x="94" y="88"/>
                  </a:lnTo>
                  <a:lnTo>
                    <a:pt x="99" y="83"/>
                  </a:lnTo>
                  <a:lnTo>
                    <a:pt x="99" y="78"/>
                  </a:lnTo>
                  <a:lnTo>
                    <a:pt x="103" y="78"/>
                  </a:lnTo>
                  <a:lnTo>
                    <a:pt x="103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33" y="78"/>
                  </a:lnTo>
                  <a:lnTo>
                    <a:pt x="133" y="83"/>
                  </a:lnTo>
                  <a:lnTo>
                    <a:pt x="133" y="83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6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3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49" y="75"/>
                  </a:moveTo>
                  <a:lnTo>
                    <a:pt x="149" y="75"/>
                  </a:lnTo>
                  <a:lnTo>
                    <a:pt x="154" y="75"/>
                  </a:lnTo>
                  <a:lnTo>
                    <a:pt x="154" y="75"/>
                  </a:lnTo>
                  <a:lnTo>
                    <a:pt x="157" y="78"/>
                  </a:lnTo>
                  <a:lnTo>
                    <a:pt x="157" y="83"/>
                  </a:lnTo>
                  <a:lnTo>
                    <a:pt x="157" y="88"/>
                  </a:lnTo>
                  <a:lnTo>
                    <a:pt x="154" y="88"/>
                  </a:lnTo>
                  <a:lnTo>
                    <a:pt x="154" y="88"/>
                  </a:lnTo>
                  <a:lnTo>
                    <a:pt x="154" y="88"/>
                  </a:lnTo>
                  <a:lnTo>
                    <a:pt x="149" y="88"/>
                  </a:lnTo>
                  <a:lnTo>
                    <a:pt x="145" y="88"/>
                  </a:lnTo>
                  <a:lnTo>
                    <a:pt x="145" y="83"/>
                  </a:lnTo>
                  <a:lnTo>
                    <a:pt x="145" y="78"/>
                  </a:lnTo>
                  <a:lnTo>
                    <a:pt x="149" y="75"/>
                  </a:lnTo>
                  <a:lnTo>
                    <a:pt x="149" y="75"/>
                  </a:lnTo>
                  <a:lnTo>
                    <a:pt x="149" y="75"/>
                  </a:lnTo>
                  <a:close/>
                  <a:moveTo>
                    <a:pt x="177" y="71"/>
                  </a:moveTo>
                  <a:lnTo>
                    <a:pt x="177" y="71"/>
                  </a:lnTo>
                  <a:lnTo>
                    <a:pt x="181" y="75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83"/>
                  </a:lnTo>
                  <a:lnTo>
                    <a:pt x="177" y="83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2" y="83"/>
                  </a:lnTo>
                  <a:lnTo>
                    <a:pt x="172" y="83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70" y="75"/>
                  </a:lnTo>
                  <a:lnTo>
                    <a:pt x="177" y="71"/>
                  </a:lnTo>
                  <a:lnTo>
                    <a:pt x="177" y="71"/>
                  </a:lnTo>
                  <a:close/>
                  <a:moveTo>
                    <a:pt x="200" y="71"/>
                  </a:moveTo>
                  <a:lnTo>
                    <a:pt x="200" y="71"/>
                  </a:lnTo>
                  <a:lnTo>
                    <a:pt x="204" y="71"/>
                  </a:lnTo>
                  <a:lnTo>
                    <a:pt x="204" y="75"/>
                  </a:lnTo>
                  <a:lnTo>
                    <a:pt x="204" y="83"/>
                  </a:lnTo>
                  <a:lnTo>
                    <a:pt x="204" y="83"/>
                  </a:lnTo>
                  <a:lnTo>
                    <a:pt x="200" y="83"/>
                  </a:lnTo>
                  <a:lnTo>
                    <a:pt x="200" y="83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3" y="78"/>
                  </a:lnTo>
                  <a:lnTo>
                    <a:pt x="193" y="75"/>
                  </a:lnTo>
                  <a:lnTo>
                    <a:pt x="197" y="71"/>
                  </a:lnTo>
                  <a:lnTo>
                    <a:pt x="197" y="71"/>
                  </a:lnTo>
                  <a:lnTo>
                    <a:pt x="200" y="71"/>
                  </a:lnTo>
                  <a:lnTo>
                    <a:pt x="200" y="71"/>
                  </a:lnTo>
                  <a:close/>
                  <a:moveTo>
                    <a:pt x="223" y="66"/>
                  </a:moveTo>
                  <a:lnTo>
                    <a:pt x="223" y="66"/>
                  </a:lnTo>
                  <a:lnTo>
                    <a:pt x="228" y="71"/>
                  </a:lnTo>
                  <a:lnTo>
                    <a:pt x="232" y="71"/>
                  </a:lnTo>
                  <a:lnTo>
                    <a:pt x="232" y="75"/>
                  </a:lnTo>
                  <a:lnTo>
                    <a:pt x="228" y="78"/>
                  </a:lnTo>
                  <a:lnTo>
                    <a:pt x="228" y="78"/>
                  </a:lnTo>
                  <a:lnTo>
                    <a:pt x="223" y="83"/>
                  </a:lnTo>
                  <a:lnTo>
                    <a:pt x="223" y="83"/>
                  </a:lnTo>
                  <a:lnTo>
                    <a:pt x="223" y="78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0" y="75"/>
                  </a:lnTo>
                  <a:lnTo>
                    <a:pt x="220" y="71"/>
                  </a:lnTo>
                  <a:lnTo>
                    <a:pt x="220" y="71"/>
                  </a:lnTo>
                  <a:lnTo>
                    <a:pt x="223" y="66"/>
                  </a:lnTo>
                  <a:lnTo>
                    <a:pt x="223" y="66"/>
                  </a:lnTo>
                  <a:close/>
                  <a:moveTo>
                    <a:pt x="248" y="66"/>
                  </a:moveTo>
                  <a:lnTo>
                    <a:pt x="248" y="66"/>
                  </a:lnTo>
                  <a:lnTo>
                    <a:pt x="251" y="66"/>
                  </a:lnTo>
                  <a:lnTo>
                    <a:pt x="255" y="71"/>
                  </a:lnTo>
                  <a:lnTo>
                    <a:pt x="255" y="75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48" y="78"/>
                  </a:lnTo>
                  <a:lnTo>
                    <a:pt x="243" y="78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3" y="71"/>
                  </a:lnTo>
                  <a:lnTo>
                    <a:pt x="243" y="66"/>
                  </a:lnTo>
                  <a:lnTo>
                    <a:pt x="248" y="66"/>
                  </a:lnTo>
                  <a:lnTo>
                    <a:pt x="248" y="66"/>
                  </a:lnTo>
                  <a:close/>
                  <a:moveTo>
                    <a:pt x="271" y="62"/>
                  </a:moveTo>
                  <a:lnTo>
                    <a:pt x="271" y="62"/>
                  </a:lnTo>
                  <a:lnTo>
                    <a:pt x="275" y="62"/>
                  </a:lnTo>
                  <a:lnTo>
                    <a:pt x="278" y="66"/>
                  </a:lnTo>
                  <a:lnTo>
                    <a:pt x="278" y="66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8" y="75"/>
                  </a:lnTo>
                  <a:lnTo>
                    <a:pt x="275" y="75"/>
                  </a:lnTo>
                  <a:lnTo>
                    <a:pt x="275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67" y="71"/>
                  </a:lnTo>
                  <a:lnTo>
                    <a:pt x="267" y="66"/>
                  </a:lnTo>
                  <a:lnTo>
                    <a:pt x="271" y="62"/>
                  </a:lnTo>
                  <a:lnTo>
                    <a:pt x="271" y="62"/>
                  </a:lnTo>
                  <a:close/>
                  <a:moveTo>
                    <a:pt x="299" y="62"/>
                  </a:moveTo>
                  <a:lnTo>
                    <a:pt x="299" y="62"/>
                  </a:lnTo>
                  <a:lnTo>
                    <a:pt x="299" y="62"/>
                  </a:lnTo>
                  <a:lnTo>
                    <a:pt x="301" y="62"/>
                  </a:lnTo>
                  <a:lnTo>
                    <a:pt x="301" y="66"/>
                  </a:lnTo>
                  <a:lnTo>
                    <a:pt x="301" y="66"/>
                  </a:lnTo>
                  <a:lnTo>
                    <a:pt x="301" y="71"/>
                  </a:lnTo>
                  <a:lnTo>
                    <a:pt x="301" y="71"/>
                  </a:lnTo>
                  <a:lnTo>
                    <a:pt x="299" y="75"/>
                  </a:lnTo>
                  <a:lnTo>
                    <a:pt x="299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0" y="71"/>
                  </a:lnTo>
                  <a:lnTo>
                    <a:pt x="290" y="71"/>
                  </a:lnTo>
                  <a:lnTo>
                    <a:pt x="294" y="62"/>
                  </a:lnTo>
                  <a:lnTo>
                    <a:pt x="299" y="62"/>
                  </a:lnTo>
                  <a:lnTo>
                    <a:pt x="299" y="62"/>
                  </a:lnTo>
                  <a:close/>
                  <a:moveTo>
                    <a:pt x="322" y="58"/>
                  </a:moveTo>
                  <a:lnTo>
                    <a:pt x="322" y="58"/>
                  </a:lnTo>
                  <a:lnTo>
                    <a:pt x="326" y="58"/>
                  </a:lnTo>
                  <a:lnTo>
                    <a:pt x="326" y="62"/>
                  </a:lnTo>
                  <a:lnTo>
                    <a:pt x="329" y="66"/>
                  </a:lnTo>
                  <a:lnTo>
                    <a:pt x="329" y="66"/>
                  </a:lnTo>
                  <a:lnTo>
                    <a:pt x="326" y="71"/>
                  </a:lnTo>
                  <a:lnTo>
                    <a:pt x="322" y="71"/>
                  </a:lnTo>
                  <a:lnTo>
                    <a:pt x="322" y="71"/>
                  </a:lnTo>
                  <a:lnTo>
                    <a:pt x="317" y="71"/>
                  </a:lnTo>
                  <a:lnTo>
                    <a:pt x="317" y="66"/>
                  </a:lnTo>
                  <a:lnTo>
                    <a:pt x="317" y="62"/>
                  </a:lnTo>
                  <a:lnTo>
                    <a:pt x="322" y="58"/>
                  </a:lnTo>
                  <a:lnTo>
                    <a:pt x="322" y="58"/>
                  </a:lnTo>
                  <a:close/>
                  <a:moveTo>
                    <a:pt x="345" y="58"/>
                  </a:moveTo>
                  <a:lnTo>
                    <a:pt x="345" y="58"/>
                  </a:lnTo>
                  <a:lnTo>
                    <a:pt x="349" y="58"/>
                  </a:lnTo>
                  <a:lnTo>
                    <a:pt x="349" y="58"/>
                  </a:lnTo>
                  <a:lnTo>
                    <a:pt x="354" y="62"/>
                  </a:lnTo>
                  <a:lnTo>
                    <a:pt x="354" y="66"/>
                  </a:lnTo>
                  <a:lnTo>
                    <a:pt x="354" y="66"/>
                  </a:lnTo>
                  <a:lnTo>
                    <a:pt x="345" y="71"/>
                  </a:lnTo>
                  <a:lnTo>
                    <a:pt x="345" y="71"/>
                  </a:lnTo>
                  <a:lnTo>
                    <a:pt x="342" y="71"/>
                  </a:lnTo>
                  <a:lnTo>
                    <a:pt x="342" y="66"/>
                  </a:lnTo>
                  <a:lnTo>
                    <a:pt x="342" y="62"/>
                  </a:lnTo>
                  <a:lnTo>
                    <a:pt x="342" y="58"/>
                  </a:lnTo>
                  <a:lnTo>
                    <a:pt x="345" y="58"/>
                  </a:lnTo>
                  <a:lnTo>
                    <a:pt x="345" y="58"/>
                  </a:lnTo>
                  <a:lnTo>
                    <a:pt x="345" y="58"/>
                  </a:lnTo>
                  <a:close/>
                  <a:moveTo>
                    <a:pt x="368" y="54"/>
                  </a:moveTo>
                  <a:lnTo>
                    <a:pt x="368" y="54"/>
                  </a:lnTo>
                  <a:lnTo>
                    <a:pt x="372" y="54"/>
                  </a:lnTo>
                  <a:lnTo>
                    <a:pt x="377" y="58"/>
                  </a:lnTo>
                  <a:lnTo>
                    <a:pt x="377" y="62"/>
                  </a:lnTo>
                  <a:lnTo>
                    <a:pt x="377" y="66"/>
                  </a:lnTo>
                  <a:lnTo>
                    <a:pt x="372" y="66"/>
                  </a:lnTo>
                  <a:lnTo>
                    <a:pt x="372" y="66"/>
                  </a:lnTo>
                  <a:lnTo>
                    <a:pt x="372" y="66"/>
                  </a:lnTo>
                  <a:lnTo>
                    <a:pt x="368" y="66"/>
                  </a:lnTo>
                  <a:lnTo>
                    <a:pt x="365" y="62"/>
                  </a:lnTo>
                  <a:lnTo>
                    <a:pt x="365" y="58"/>
                  </a:lnTo>
                  <a:lnTo>
                    <a:pt x="365" y="58"/>
                  </a:lnTo>
                  <a:lnTo>
                    <a:pt x="368" y="58"/>
                  </a:lnTo>
                  <a:lnTo>
                    <a:pt x="368" y="54"/>
                  </a:lnTo>
                  <a:lnTo>
                    <a:pt x="368" y="54"/>
                  </a:lnTo>
                  <a:close/>
                  <a:moveTo>
                    <a:pt x="396" y="54"/>
                  </a:moveTo>
                  <a:lnTo>
                    <a:pt x="396" y="54"/>
                  </a:lnTo>
                  <a:lnTo>
                    <a:pt x="396" y="54"/>
                  </a:lnTo>
                  <a:lnTo>
                    <a:pt x="400" y="54"/>
                  </a:lnTo>
                  <a:lnTo>
                    <a:pt x="400" y="58"/>
                  </a:lnTo>
                  <a:lnTo>
                    <a:pt x="400" y="58"/>
                  </a:lnTo>
                  <a:lnTo>
                    <a:pt x="400" y="62"/>
                  </a:lnTo>
                  <a:lnTo>
                    <a:pt x="396" y="66"/>
                  </a:lnTo>
                  <a:lnTo>
                    <a:pt x="396" y="66"/>
                  </a:lnTo>
                  <a:lnTo>
                    <a:pt x="393" y="6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88" y="58"/>
                  </a:lnTo>
                  <a:lnTo>
                    <a:pt x="393" y="54"/>
                  </a:lnTo>
                  <a:lnTo>
                    <a:pt x="393" y="54"/>
                  </a:lnTo>
                  <a:lnTo>
                    <a:pt x="396" y="54"/>
                  </a:lnTo>
                  <a:lnTo>
                    <a:pt x="396" y="54"/>
                  </a:lnTo>
                  <a:close/>
                  <a:moveTo>
                    <a:pt x="420" y="49"/>
                  </a:moveTo>
                  <a:lnTo>
                    <a:pt x="420" y="49"/>
                  </a:lnTo>
                  <a:lnTo>
                    <a:pt x="420" y="49"/>
                  </a:lnTo>
                  <a:lnTo>
                    <a:pt x="423" y="54"/>
                  </a:lnTo>
                  <a:lnTo>
                    <a:pt x="427" y="58"/>
                  </a:lnTo>
                  <a:lnTo>
                    <a:pt x="423" y="62"/>
                  </a:lnTo>
                  <a:lnTo>
                    <a:pt x="423" y="62"/>
                  </a:lnTo>
                  <a:lnTo>
                    <a:pt x="420" y="62"/>
                  </a:lnTo>
                  <a:lnTo>
                    <a:pt x="420" y="62"/>
                  </a:lnTo>
                  <a:lnTo>
                    <a:pt x="420" y="62"/>
                  </a:lnTo>
                  <a:lnTo>
                    <a:pt x="416" y="62"/>
                  </a:lnTo>
                  <a:lnTo>
                    <a:pt x="416" y="62"/>
                  </a:lnTo>
                  <a:lnTo>
                    <a:pt x="412" y="58"/>
                  </a:lnTo>
                  <a:lnTo>
                    <a:pt x="416" y="54"/>
                  </a:lnTo>
                  <a:lnTo>
                    <a:pt x="416" y="54"/>
                  </a:lnTo>
                  <a:lnTo>
                    <a:pt x="416" y="54"/>
                  </a:lnTo>
                  <a:lnTo>
                    <a:pt x="420" y="49"/>
                  </a:lnTo>
                  <a:lnTo>
                    <a:pt x="420" y="49"/>
                  </a:lnTo>
                  <a:close/>
                  <a:moveTo>
                    <a:pt x="443" y="49"/>
                  </a:moveTo>
                  <a:lnTo>
                    <a:pt x="443" y="49"/>
                  </a:lnTo>
                  <a:lnTo>
                    <a:pt x="446" y="49"/>
                  </a:lnTo>
                  <a:lnTo>
                    <a:pt x="451" y="54"/>
                  </a:lnTo>
                  <a:lnTo>
                    <a:pt x="451" y="54"/>
                  </a:lnTo>
                  <a:lnTo>
                    <a:pt x="451" y="58"/>
                  </a:lnTo>
                  <a:lnTo>
                    <a:pt x="446" y="58"/>
                  </a:lnTo>
                  <a:lnTo>
                    <a:pt x="446" y="62"/>
                  </a:lnTo>
                  <a:lnTo>
                    <a:pt x="443" y="62"/>
                  </a:lnTo>
                  <a:lnTo>
                    <a:pt x="443" y="62"/>
                  </a:lnTo>
                  <a:lnTo>
                    <a:pt x="443" y="62"/>
                  </a:lnTo>
                  <a:lnTo>
                    <a:pt x="439" y="62"/>
                  </a:lnTo>
                  <a:lnTo>
                    <a:pt x="439" y="58"/>
                  </a:lnTo>
                  <a:lnTo>
                    <a:pt x="439" y="49"/>
                  </a:lnTo>
                  <a:lnTo>
                    <a:pt x="443" y="49"/>
                  </a:lnTo>
                  <a:lnTo>
                    <a:pt x="443" y="49"/>
                  </a:lnTo>
                  <a:close/>
                  <a:moveTo>
                    <a:pt x="467" y="46"/>
                  </a:moveTo>
                  <a:lnTo>
                    <a:pt x="467" y="46"/>
                  </a:lnTo>
                  <a:lnTo>
                    <a:pt x="474" y="49"/>
                  </a:lnTo>
                  <a:lnTo>
                    <a:pt x="474" y="49"/>
                  </a:lnTo>
                  <a:lnTo>
                    <a:pt x="474" y="54"/>
                  </a:lnTo>
                  <a:lnTo>
                    <a:pt x="474" y="54"/>
                  </a:lnTo>
                  <a:lnTo>
                    <a:pt x="474" y="58"/>
                  </a:lnTo>
                  <a:lnTo>
                    <a:pt x="471" y="58"/>
                  </a:lnTo>
                  <a:lnTo>
                    <a:pt x="471" y="58"/>
                  </a:lnTo>
                  <a:lnTo>
                    <a:pt x="471" y="58"/>
                  </a:lnTo>
                  <a:lnTo>
                    <a:pt x="467" y="58"/>
                  </a:lnTo>
                  <a:lnTo>
                    <a:pt x="462" y="58"/>
                  </a:lnTo>
                  <a:lnTo>
                    <a:pt x="462" y="58"/>
                  </a:lnTo>
                  <a:lnTo>
                    <a:pt x="462" y="54"/>
                  </a:lnTo>
                  <a:lnTo>
                    <a:pt x="462" y="49"/>
                  </a:lnTo>
                  <a:lnTo>
                    <a:pt x="467" y="46"/>
                  </a:lnTo>
                  <a:lnTo>
                    <a:pt x="467" y="46"/>
                  </a:lnTo>
                  <a:close/>
                  <a:moveTo>
                    <a:pt x="494" y="46"/>
                  </a:moveTo>
                  <a:lnTo>
                    <a:pt x="494" y="46"/>
                  </a:lnTo>
                  <a:lnTo>
                    <a:pt x="498" y="46"/>
                  </a:lnTo>
                  <a:lnTo>
                    <a:pt x="498" y="49"/>
                  </a:lnTo>
                  <a:lnTo>
                    <a:pt x="498" y="54"/>
                  </a:lnTo>
                  <a:lnTo>
                    <a:pt x="498" y="54"/>
                  </a:lnTo>
                  <a:lnTo>
                    <a:pt x="494" y="58"/>
                  </a:lnTo>
                  <a:lnTo>
                    <a:pt x="494" y="58"/>
                  </a:lnTo>
                  <a:lnTo>
                    <a:pt x="494" y="58"/>
                  </a:lnTo>
                  <a:lnTo>
                    <a:pt x="490" y="58"/>
                  </a:lnTo>
                  <a:lnTo>
                    <a:pt x="490" y="58"/>
                  </a:lnTo>
                  <a:lnTo>
                    <a:pt x="487" y="49"/>
                  </a:lnTo>
                  <a:lnTo>
                    <a:pt x="490" y="46"/>
                  </a:lnTo>
                  <a:lnTo>
                    <a:pt x="494" y="46"/>
                  </a:lnTo>
                  <a:lnTo>
                    <a:pt x="494" y="46"/>
                  </a:lnTo>
                  <a:close/>
                  <a:moveTo>
                    <a:pt x="517" y="42"/>
                  </a:moveTo>
                  <a:lnTo>
                    <a:pt x="517" y="42"/>
                  </a:lnTo>
                  <a:lnTo>
                    <a:pt x="522" y="46"/>
                  </a:lnTo>
                  <a:lnTo>
                    <a:pt x="522" y="49"/>
                  </a:lnTo>
                  <a:lnTo>
                    <a:pt x="522" y="49"/>
                  </a:lnTo>
                  <a:lnTo>
                    <a:pt x="522" y="54"/>
                  </a:lnTo>
                  <a:lnTo>
                    <a:pt x="517" y="54"/>
                  </a:lnTo>
                  <a:lnTo>
                    <a:pt x="517" y="54"/>
                  </a:lnTo>
                  <a:lnTo>
                    <a:pt x="513" y="54"/>
                  </a:lnTo>
                  <a:lnTo>
                    <a:pt x="513" y="54"/>
                  </a:lnTo>
                  <a:lnTo>
                    <a:pt x="510" y="49"/>
                  </a:lnTo>
                  <a:lnTo>
                    <a:pt x="510" y="46"/>
                  </a:lnTo>
                  <a:lnTo>
                    <a:pt x="513" y="46"/>
                  </a:lnTo>
                  <a:lnTo>
                    <a:pt x="517" y="42"/>
                  </a:lnTo>
                  <a:lnTo>
                    <a:pt x="517" y="42"/>
                  </a:lnTo>
                  <a:close/>
                  <a:moveTo>
                    <a:pt x="501" y="0"/>
                  </a:moveTo>
                  <a:lnTo>
                    <a:pt x="604" y="42"/>
                  </a:lnTo>
                  <a:lnTo>
                    <a:pt x="510" y="10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6005" y="3295"/>
              <a:ext cx="583" cy="108"/>
            </a:xfrm>
            <a:custGeom>
              <a:avLst/>
              <a:gdLst>
                <a:gd name="T0" fmla="*/ 11 w 583"/>
                <a:gd name="T1" fmla="*/ 100 h 108"/>
                <a:gd name="T2" fmla="*/ 4 w 583"/>
                <a:gd name="T3" fmla="*/ 108 h 108"/>
                <a:gd name="T4" fmla="*/ 4 w 583"/>
                <a:gd name="T5" fmla="*/ 95 h 108"/>
                <a:gd name="T6" fmla="*/ 36 w 583"/>
                <a:gd name="T7" fmla="*/ 95 h 108"/>
                <a:gd name="T8" fmla="*/ 31 w 583"/>
                <a:gd name="T9" fmla="*/ 105 h 108"/>
                <a:gd name="T10" fmla="*/ 31 w 583"/>
                <a:gd name="T11" fmla="*/ 92 h 108"/>
                <a:gd name="T12" fmla="*/ 59 w 583"/>
                <a:gd name="T13" fmla="*/ 95 h 108"/>
                <a:gd name="T14" fmla="*/ 55 w 583"/>
                <a:gd name="T15" fmla="*/ 105 h 108"/>
                <a:gd name="T16" fmla="*/ 55 w 583"/>
                <a:gd name="T17" fmla="*/ 92 h 108"/>
                <a:gd name="T18" fmla="*/ 87 w 583"/>
                <a:gd name="T19" fmla="*/ 95 h 108"/>
                <a:gd name="T20" fmla="*/ 75 w 583"/>
                <a:gd name="T21" fmla="*/ 95 h 108"/>
                <a:gd name="T22" fmla="*/ 105 w 583"/>
                <a:gd name="T23" fmla="*/ 88 h 108"/>
                <a:gd name="T24" fmla="*/ 105 w 583"/>
                <a:gd name="T25" fmla="*/ 100 h 108"/>
                <a:gd name="T26" fmla="*/ 102 w 583"/>
                <a:gd name="T27" fmla="*/ 83 h 108"/>
                <a:gd name="T28" fmla="*/ 133 w 583"/>
                <a:gd name="T29" fmla="*/ 88 h 108"/>
                <a:gd name="T30" fmla="*/ 121 w 583"/>
                <a:gd name="T31" fmla="*/ 92 h 108"/>
                <a:gd name="T32" fmla="*/ 153 w 583"/>
                <a:gd name="T33" fmla="*/ 80 h 108"/>
                <a:gd name="T34" fmla="*/ 153 w 583"/>
                <a:gd name="T35" fmla="*/ 92 h 108"/>
                <a:gd name="T36" fmla="*/ 153 w 583"/>
                <a:gd name="T37" fmla="*/ 80 h 108"/>
                <a:gd name="T38" fmla="*/ 184 w 583"/>
                <a:gd name="T39" fmla="*/ 83 h 108"/>
                <a:gd name="T40" fmla="*/ 176 w 583"/>
                <a:gd name="T41" fmla="*/ 92 h 108"/>
                <a:gd name="T42" fmla="*/ 176 w 583"/>
                <a:gd name="T43" fmla="*/ 80 h 108"/>
                <a:gd name="T44" fmla="*/ 208 w 583"/>
                <a:gd name="T45" fmla="*/ 83 h 108"/>
                <a:gd name="T46" fmla="*/ 195 w 583"/>
                <a:gd name="T47" fmla="*/ 88 h 108"/>
                <a:gd name="T48" fmla="*/ 200 w 583"/>
                <a:gd name="T49" fmla="*/ 75 h 108"/>
                <a:gd name="T50" fmla="*/ 231 w 583"/>
                <a:gd name="T51" fmla="*/ 80 h 108"/>
                <a:gd name="T52" fmla="*/ 223 w 583"/>
                <a:gd name="T53" fmla="*/ 83 h 108"/>
                <a:gd name="T54" fmla="*/ 223 w 583"/>
                <a:gd name="T55" fmla="*/ 71 h 108"/>
                <a:gd name="T56" fmla="*/ 255 w 583"/>
                <a:gd name="T57" fmla="*/ 80 h 108"/>
                <a:gd name="T58" fmla="*/ 243 w 583"/>
                <a:gd name="T59" fmla="*/ 75 h 108"/>
                <a:gd name="T60" fmla="*/ 273 w 583"/>
                <a:gd name="T61" fmla="*/ 66 h 108"/>
                <a:gd name="T62" fmla="*/ 273 w 583"/>
                <a:gd name="T63" fmla="*/ 80 h 108"/>
                <a:gd name="T64" fmla="*/ 271 w 583"/>
                <a:gd name="T65" fmla="*/ 71 h 108"/>
                <a:gd name="T66" fmla="*/ 301 w 583"/>
                <a:gd name="T67" fmla="*/ 66 h 108"/>
                <a:gd name="T68" fmla="*/ 294 w 583"/>
                <a:gd name="T69" fmla="*/ 71 h 108"/>
                <a:gd name="T70" fmla="*/ 321 w 583"/>
                <a:gd name="T71" fmla="*/ 63 h 108"/>
                <a:gd name="T72" fmla="*/ 328 w 583"/>
                <a:gd name="T73" fmla="*/ 71 h 108"/>
                <a:gd name="T74" fmla="*/ 317 w 583"/>
                <a:gd name="T75" fmla="*/ 66 h 108"/>
                <a:gd name="T76" fmla="*/ 349 w 583"/>
                <a:gd name="T77" fmla="*/ 59 h 108"/>
                <a:gd name="T78" fmla="*/ 344 w 583"/>
                <a:gd name="T79" fmla="*/ 71 h 108"/>
                <a:gd name="T80" fmla="*/ 372 w 583"/>
                <a:gd name="T81" fmla="*/ 59 h 108"/>
                <a:gd name="T82" fmla="*/ 376 w 583"/>
                <a:gd name="T83" fmla="*/ 66 h 108"/>
                <a:gd name="T84" fmla="*/ 368 w 583"/>
                <a:gd name="T85" fmla="*/ 66 h 108"/>
                <a:gd name="T86" fmla="*/ 372 w 583"/>
                <a:gd name="T87" fmla="*/ 59 h 108"/>
                <a:gd name="T88" fmla="*/ 404 w 583"/>
                <a:gd name="T89" fmla="*/ 59 h 108"/>
                <a:gd name="T90" fmla="*/ 395 w 583"/>
                <a:gd name="T91" fmla="*/ 66 h 108"/>
                <a:gd name="T92" fmla="*/ 395 w 583"/>
                <a:gd name="T93" fmla="*/ 54 h 108"/>
                <a:gd name="T94" fmla="*/ 427 w 583"/>
                <a:gd name="T95" fmla="*/ 59 h 108"/>
                <a:gd name="T96" fmla="*/ 418 w 583"/>
                <a:gd name="T97" fmla="*/ 63 h 108"/>
                <a:gd name="T98" fmla="*/ 418 w 583"/>
                <a:gd name="T99" fmla="*/ 51 h 108"/>
                <a:gd name="T100" fmla="*/ 450 w 583"/>
                <a:gd name="T101" fmla="*/ 51 h 108"/>
                <a:gd name="T102" fmla="*/ 443 w 583"/>
                <a:gd name="T103" fmla="*/ 63 h 108"/>
                <a:gd name="T104" fmla="*/ 470 w 583"/>
                <a:gd name="T105" fmla="*/ 46 h 108"/>
                <a:gd name="T106" fmla="*/ 470 w 583"/>
                <a:gd name="T107" fmla="*/ 59 h 108"/>
                <a:gd name="T108" fmla="*/ 462 w 583"/>
                <a:gd name="T109" fmla="*/ 51 h 108"/>
                <a:gd name="T110" fmla="*/ 498 w 583"/>
                <a:gd name="T111" fmla="*/ 46 h 108"/>
                <a:gd name="T112" fmla="*/ 489 w 583"/>
                <a:gd name="T113" fmla="*/ 54 h 108"/>
                <a:gd name="T114" fmla="*/ 583 w 583"/>
                <a:gd name="T115" fmla="*/ 4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3" h="108">
                  <a:moveTo>
                    <a:pt x="4" y="95"/>
                  </a:moveTo>
                  <a:lnTo>
                    <a:pt x="4" y="95"/>
                  </a:lnTo>
                  <a:lnTo>
                    <a:pt x="8" y="95"/>
                  </a:lnTo>
                  <a:lnTo>
                    <a:pt x="11" y="95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1" y="105"/>
                  </a:lnTo>
                  <a:lnTo>
                    <a:pt x="11" y="108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close/>
                  <a:moveTo>
                    <a:pt x="31" y="92"/>
                  </a:moveTo>
                  <a:lnTo>
                    <a:pt x="31" y="92"/>
                  </a:lnTo>
                  <a:lnTo>
                    <a:pt x="31" y="92"/>
                  </a:lnTo>
                  <a:lnTo>
                    <a:pt x="36" y="95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6" y="105"/>
                  </a:lnTo>
                  <a:lnTo>
                    <a:pt x="36" y="105"/>
                  </a:lnTo>
                  <a:lnTo>
                    <a:pt x="31" y="105"/>
                  </a:lnTo>
                  <a:lnTo>
                    <a:pt x="31" y="105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3" y="100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31" y="92"/>
                  </a:lnTo>
                  <a:lnTo>
                    <a:pt x="31" y="92"/>
                  </a:lnTo>
                  <a:close/>
                  <a:moveTo>
                    <a:pt x="55" y="92"/>
                  </a:moveTo>
                  <a:lnTo>
                    <a:pt x="55" y="92"/>
                  </a:lnTo>
                  <a:lnTo>
                    <a:pt x="55" y="92"/>
                  </a:lnTo>
                  <a:lnTo>
                    <a:pt x="59" y="92"/>
                  </a:lnTo>
                  <a:lnTo>
                    <a:pt x="59" y="95"/>
                  </a:lnTo>
                  <a:lnTo>
                    <a:pt x="63" y="95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0" y="105"/>
                  </a:lnTo>
                  <a:lnTo>
                    <a:pt x="50" y="100"/>
                  </a:lnTo>
                  <a:lnTo>
                    <a:pt x="47" y="95"/>
                  </a:lnTo>
                  <a:lnTo>
                    <a:pt x="50" y="95"/>
                  </a:lnTo>
                  <a:lnTo>
                    <a:pt x="50" y="92"/>
                  </a:lnTo>
                  <a:lnTo>
                    <a:pt x="55" y="92"/>
                  </a:lnTo>
                  <a:lnTo>
                    <a:pt x="55" y="92"/>
                  </a:lnTo>
                  <a:close/>
                  <a:moveTo>
                    <a:pt x="78" y="88"/>
                  </a:moveTo>
                  <a:lnTo>
                    <a:pt x="78" y="88"/>
                  </a:lnTo>
                  <a:lnTo>
                    <a:pt x="82" y="88"/>
                  </a:lnTo>
                  <a:lnTo>
                    <a:pt x="87" y="92"/>
                  </a:lnTo>
                  <a:lnTo>
                    <a:pt x="87" y="95"/>
                  </a:lnTo>
                  <a:lnTo>
                    <a:pt x="82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5" y="100"/>
                  </a:lnTo>
                  <a:lnTo>
                    <a:pt x="75" y="95"/>
                  </a:lnTo>
                  <a:lnTo>
                    <a:pt x="75" y="92"/>
                  </a:lnTo>
                  <a:lnTo>
                    <a:pt x="78" y="88"/>
                  </a:lnTo>
                  <a:lnTo>
                    <a:pt x="78" y="88"/>
                  </a:lnTo>
                  <a:close/>
                  <a:moveTo>
                    <a:pt x="102" y="83"/>
                  </a:moveTo>
                  <a:lnTo>
                    <a:pt x="102" y="83"/>
                  </a:lnTo>
                  <a:lnTo>
                    <a:pt x="105" y="88"/>
                  </a:lnTo>
                  <a:lnTo>
                    <a:pt x="110" y="88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10" y="95"/>
                  </a:lnTo>
                  <a:lnTo>
                    <a:pt x="105" y="100"/>
                  </a:lnTo>
                  <a:lnTo>
                    <a:pt x="105" y="100"/>
                  </a:lnTo>
                  <a:lnTo>
                    <a:pt x="98" y="95"/>
                  </a:lnTo>
                  <a:lnTo>
                    <a:pt x="98" y="95"/>
                  </a:lnTo>
                  <a:lnTo>
                    <a:pt x="98" y="92"/>
                  </a:lnTo>
                  <a:lnTo>
                    <a:pt x="98" y="92"/>
                  </a:lnTo>
                  <a:lnTo>
                    <a:pt x="98" y="88"/>
                  </a:lnTo>
                  <a:lnTo>
                    <a:pt x="102" y="83"/>
                  </a:lnTo>
                  <a:lnTo>
                    <a:pt x="102" y="83"/>
                  </a:lnTo>
                  <a:close/>
                  <a:moveTo>
                    <a:pt x="126" y="83"/>
                  </a:moveTo>
                  <a:lnTo>
                    <a:pt x="126" y="83"/>
                  </a:lnTo>
                  <a:lnTo>
                    <a:pt x="129" y="83"/>
                  </a:lnTo>
                  <a:lnTo>
                    <a:pt x="133" y="83"/>
                  </a:lnTo>
                  <a:lnTo>
                    <a:pt x="133" y="88"/>
                  </a:lnTo>
                  <a:lnTo>
                    <a:pt x="133" y="92"/>
                  </a:lnTo>
                  <a:lnTo>
                    <a:pt x="133" y="92"/>
                  </a:lnTo>
                  <a:lnTo>
                    <a:pt x="129" y="95"/>
                  </a:lnTo>
                  <a:lnTo>
                    <a:pt x="129" y="95"/>
                  </a:lnTo>
                  <a:lnTo>
                    <a:pt x="126" y="95"/>
                  </a:lnTo>
                  <a:lnTo>
                    <a:pt x="121" y="92"/>
                  </a:lnTo>
                  <a:lnTo>
                    <a:pt x="121" y="83"/>
                  </a:lnTo>
                  <a:lnTo>
                    <a:pt x="126" y="83"/>
                  </a:lnTo>
                  <a:lnTo>
                    <a:pt x="126" y="83"/>
                  </a:lnTo>
                  <a:close/>
                  <a:moveTo>
                    <a:pt x="153" y="80"/>
                  </a:moveTo>
                  <a:lnTo>
                    <a:pt x="153" y="80"/>
                  </a:lnTo>
                  <a:lnTo>
                    <a:pt x="153" y="80"/>
                  </a:lnTo>
                  <a:lnTo>
                    <a:pt x="156" y="83"/>
                  </a:lnTo>
                  <a:lnTo>
                    <a:pt x="156" y="83"/>
                  </a:lnTo>
                  <a:lnTo>
                    <a:pt x="156" y="88"/>
                  </a:lnTo>
                  <a:lnTo>
                    <a:pt x="156" y="92"/>
                  </a:lnTo>
                  <a:lnTo>
                    <a:pt x="156" y="92"/>
                  </a:lnTo>
                  <a:lnTo>
                    <a:pt x="153" y="92"/>
                  </a:lnTo>
                  <a:lnTo>
                    <a:pt x="153" y="92"/>
                  </a:lnTo>
                  <a:lnTo>
                    <a:pt x="149" y="92"/>
                  </a:lnTo>
                  <a:lnTo>
                    <a:pt x="144" y="88"/>
                  </a:lnTo>
                  <a:lnTo>
                    <a:pt x="144" y="83"/>
                  </a:lnTo>
                  <a:lnTo>
                    <a:pt x="149" y="83"/>
                  </a:lnTo>
                  <a:lnTo>
                    <a:pt x="153" y="80"/>
                  </a:lnTo>
                  <a:lnTo>
                    <a:pt x="153" y="80"/>
                  </a:lnTo>
                  <a:close/>
                  <a:moveTo>
                    <a:pt x="176" y="80"/>
                  </a:moveTo>
                  <a:lnTo>
                    <a:pt x="176" y="80"/>
                  </a:lnTo>
                  <a:lnTo>
                    <a:pt x="181" y="80"/>
                  </a:lnTo>
                  <a:lnTo>
                    <a:pt x="181" y="80"/>
                  </a:lnTo>
                  <a:lnTo>
                    <a:pt x="184" y="83"/>
                  </a:lnTo>
                  <a:lnTo>
                    <a:pt x="184" y="88"/>
                  </a:lnTo>
                  <a:lnTo>
                    <a:pt x="181" y="88"/>
                  </a:lnTo>
                  <a:lnTo>
                    <a:pt x="181" y="88"/>
                  </a:lnTo>
                  <a:lnTo>
                    <a:pt x="176" y="92"/>
                  </a:lnTo>
                  <a:lnTo>
                    <a:pt x="176" y="92"/>
                  </a:lnTo>
                  <a:lnTo>
                    <a:pt x="176" y="92"/>
                  </a:lnTo>
                  <a:lnTo>
                    <a:pt x="172" y="88"/>
                  </a:lnTo>
                  <a:lnTo>
                    <a:pt x="172" y="83"/>
                  </a:lnTo>
                  <a:lnTo>
                    <a:pt x="172" y="80"/>
                  </a:lnTo>
                  <a:lnTo>
                    <a:pt x="172" y="80"/>
                  </a:lnTo>
                  <a:lnTo>
                    <a:pt x="176" y="80"/>
                  </a:lnTo>
                  <a:lnTo>
                    <a:pt x="176" y="80"/>
                  </a:lnTo>
                  <a:close/>
                  <a:moveTo>
                    <a:pt x="200" y="75"/>
                  </a:moveTo>
                  <a:lnTo>
                    <a:pt x="200" y="75"/>
                  </a:lnTo>
                  <a:lnTo>
                    <a:pt x="204" y="75"/>
                  </a:lnTo>
                  <a:lnTo>
                    <a:pt x="204" y="75"/>
                  </a:lnTo>
                  <a:lnTo>
                    <a:pt x="208" y="80"/>
                  </a:lnTo>
                  <a:lnTo>
                    <a:pt x="208" y="83"/>
                  </a:lnTo>
                  <a:lnTo>
                    <a:pt x="208" y="83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0" y="88"/>
                  </a:lnTo>
                  <a:lnTo>
                    <a:pt x="195" y="88"/>
                  </a:lnTo>
                  <a:lnTo>
                    <a:pt x="195" y="83"/>
                  </a:lnTo>
                  <a:lnTo>
                    <a:pt x="195" y="80"/>
                  </a:lnTo>
                  <a:lnTo>
                    <a:pt x="195" y="80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5"/>
                  </a:lnTo>
                  <a:close/>
                  <a:moveTo>
                    <a:pt x="223" y="71"/>
                  </a:moveTo>
                  <a:lnTo>
                    <a:pt x="223" y="71"/>
                  </a:lnTo>
                  <a:lnTo>
                    <a:pt x="227" y="71"/>
                  </a:lnTo>
                  <a:lnTo>
                    <a:pt x="231" y="75"/>
                  </a:lnTo>
                  <a:lnTo>
                    <a:pt x="231" y="75"/>
                  </a:lnTo>
                  <a:lnTo>
                    <a:pt x="231" y="80"/>
                  </a:lnTo>
                  <a:lnTo>
                    <a:pt x="231" y="80"/>
                  </a:lnTo>
                  <a:lnTo>
                    <a:pt x="231" y="83"/>
                  </a:lnTo>
                  <a:lnTo>
                    <a:pt x="227" y="83"/>
                  </a:lnTo>
                  <a:lnTo>
                    <a:pt x="227" y="83"/>
                  </a:lnTo>
                  <a:lnTo>
                    <a:pt x="227" y="83"/>
                  </a:lnTo>
                  <a:lnTo>
                    <a:pt x="223" y="83"/>
                  </a:lnTo>
                  <a:lnTo>
                    <a:pt x="223" y="83"/>
                  </a:lnTo>
                  <a:lnTo>
                    <a:pt x="220" y="80"/>
                  </a:lnTo>
                  <a:lnTo>
                    <a:pt x="220" y="75"/>
                  </a:lnTo>
                  <a:lnTo>
                    <a:pt x="220" y="75"/>
                  </a:lnTo>
                  <a:lnTo>
                    <a:pt x="223" y="75"/>
                  </a:lnTo>
                  <a:lnTo>
                    <a:pt x="223" y="71"/>
                  </a:lnTo>
                  <a:lnTo>
                    <a:pt x="223" y="71"/>
                  </a:lnTo>
                  <a:close/>
                  <a:moveTo>
                    <a:pt x="250" y="71"/>
                  </a:moveTo>
                  <a:lnTo>
                    <a:pt x="250" y="71"/>
                  </a:lnTo>
                  <a:lnTo>
                    <a:pt x="255" y="71"/>
                  </a:lnTo>
                  <a:lnTo>
                    <a:pt x="255" y="75"/>
                  </a:lnTo>
                  <a:lnTo>
                    <a:pt x="255" y="80"/>
                  </a:lnTo>
                  <a:lnTo>
                    <a:pt x="250" y="83"/>
                  </a:lnTo>
                  <a:lnTo>
                    <a:pt x="250" y="83"/>
                  </a:lnTo>
                  <a:lnTo>
                    <a:pt x="247" y="83"/>
                  </a:lnTo>
                  <a:lnTo>
                    <a:pt x="247" y="80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7" y="71"/>
                  </a:lnTo>
                  <a:lnTo>
                    <a:pt x="247" y="71"/>
                  </a:lnTo>
                  <a:lnTo>
                    <a:pt x="250" y="71"/>
                  </a:lnTo>
                  <a:lnTo>
                    <a:pt x="250" y="71"/>
                  </a:lnTo>
                  <a:close/>
                  <a:moveTo>
                    <a:pt x="273" y="66"/>
                  </a:moveTo>
                  <a:lnTo>
                    <a:pt x="273" y="66"/>
                  </a:lnTo>
                  <a:lnTo>
                    <a:pt x="278" y="66"/>
                  </a:lnTo>
                  <a:lnTo>
                    <a:pt x="278" y="71"/>
                  </a:lnTo>
                  <a:lnTo>
                    <a:pt x="282" y="71"/>
                  </a:lnTo>
                  <a:lnTo>
                    <a:pt x="278" y="75"/>
                  </a:lnTo>
                  <a:lnTo>
                    <a:pt x="278" y="80"/>
                  </a:lnTo>
                  <a:lnTo>
                    <a:pt x="273" y="80"/>
                  </a:lnTo>
                  <a:lnTo>
                    <a:pt x="273" y="80"/>
                  </a:lnTo>
                  <a:lnTo>
                    <a:pt x="273" y="80"/>
                  </a:lnTo>
                  <a:lnTo>
                    <a:pt x="271" y="80"/>
                  </a:lnTo>
                  <a:lnTo>
                    <a:pt x="271" y="75"/>
                  </a:lnTo>
                  <a:lnTo>
                    <a:pt x="266" y="75"/>
                  </a:lnTo>
                  <a:lnTo>
                    <a:pt x="271" y="71"/>
                  </a:lnTo>
                  <a:lnTo>
                    <a:pt x="271" y="71"/>
                  </a:lnTo>
                  <a:lnTo>
                    <a:pt x="273" y="66"/>
                  </a:lnTo>
                  <a:lnTo>
                    <a:pt x="273" y="66"/>
                  </a:lnTo>
                  <a:close/>
                  <a:moveTo>
                    <a:pt x="298" y="63"/>
                  </a:moveTo>
                  <a:lnTo>
                    <a:pt x="298" y="63"/>
                  </a:lnTo>
                  <a:lnTo>
                    <a:pt x="301" y="66"/>
                  </a:lnTo>
                  <a:lnTo>
                    <a:pt x="305" y="71"/>
                  </a:lnTo>
                  <a:lnTo>
                    <a:pt x="301" y="75"/>
                  </a:lnTo>
                  <a:lnTo>
                    <a:pt x="298" y="80"/>
                  </a:lnTo>
                  <a:lnTo>
                    <a:pt x="298" y="80"/>
                  </a:lnTo>
                  <a:lnTo>
                    <a:pt x="294" y="75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66"/>
                  </a:lnTo>
                  <a:lnTo>
                    <a:pt x="298" y="63"/>
                  </a:lnTo>
                  <a:lnTo>
                    <a:pt x="298" y="63"/>
                  </a:lnTo>
                  <a:close/>
                  <a:moveTo>
                    <a:pt x="321" y="63"/>
                  </a:moveTo>
                  <a:lnTo>
                    <a:pt x="321" y="63"/>
                  </a:lnTo>
                  <a:lnTo>
                    <a:pt x="326" y="63"/>
                  </a:lnTo>
                  <a:lnTo>
                    <a:pt x="326" y="63"/>
                  </a:lnTo>
                  <a:lnTo>
                    <a:pt x="328" y="66"/>
                  </a:lnTo>
                  <a:lnTo>
                    <a:pt x="328" y="66"/>
                  </a:lnTo>
                  <a:lnTo>
                    <a:pt x="328" y="71"/>
                  </a:lnTo>
                  <a:lnTo>
                    <a:pt x="328" y="71"/>
                  </a:lnTo>
                  <a:lnTo>
                    <a:pt x="326" y="75"/>
                  </a:lnTo>
                  <a:lnTo>
                    <a:pt x="326" y="75"/>
                  </a:lnTo>
                  <a:lnTo>
                    <a:pt x="317" y="75"/>
                  </a:lnTo>
                  <a:lnTo>
                    <a:pt x="317" y="71"/>
                  </a:lnTo>
                  <a:lnTo>
                    <a:pt x="317" y="71"/>
                  </a:lnTo>
                  <a:lnTo>
                    <a:pt x="317" y="66"/>
                  </a:lnTo>
                  <a:lnTo>
                    <a:pt x="317" y="63"/>
                  </a:lnTo>
                  <a:lnTo>
                    <a:pt x="321" y="63"/>
                  </a:lnTo>
                  <a:lnTo>
                    <a:pt x="321" y="63"/>
                  </a:lnTo>
                  <a:close/>
                  <a:moveTo>
                    <a:pt x="344" y="59"/>
                  </a:moveTo>
                  <a:lnTo>
                    <a:pt x="344" y="59"/>
                  </a:lnTo>
                  <a:lnTo>
                    <a:pt x="349" y="59"/>
                  </a:lnTo>
                  <a:lnTo>
                    <a:pt x="353" y="59"/>
                  </a:lnTo>
                  <a:lnTo>
                    <a:pt x="353" y="66"/>
                  </a:lnTo>
                  <a:lnTo>
                    <a:pt x="353" y="71"/>
                  </a:lnTo>
                  <a:lnTo>
                    <a:pt x="349" y="71"/>
                  </a:lnTo>
                  <a:lnTo>
                    <a:pt x="349" y="71"/>
                  </a:lnTo>
                  <a:lnTo>
                    <a:pt x="344" y="71"/>
                  </a:lnTo>
                  <a:lnTo>
                    <a:pt x="344" y="71"/>
                  </a:lnTo>
                  <a:lnTo>
                    <a:pt x="340" y="66"/>
                  </a:lnTo>
                  <a:lnTo>
                    <a:pt x="340" y="63"/>
                  </a:lnTo>
                  <a:lnTo>
                    <a:pt x="344" y="59"/>
                  </a:lnTo>
                  <a:lnTo>
                    <a:pt x="344" y="59"/>
                  </a:lnTo>
                  <a:close/>
                  <a:moveTo>
                    <a:pt x="372" y="59"/>
                  </a:moveTo>
                  <a:lnTo>
                    <a:pt x="372" y="59"/>
                  </a:lnTo>
                  <a:lnTo>
                    <a:pt x="372" y="59"/>
                  </a:lnTo>
                  <a:lnTo>
                    <a:pt x="376" y="59"/>
                  </a:lnTo>
                  <a:lnTo>
                    <a:pt x="376" y="59"/>
                  </a:lnTo>
                  <a:lnTo>
                    <a:pt x="376" y="63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2" y="71"/>
                  </a:lnTo>
                  <a:lnTo>
                    <a:pt x="372" y="71"/>
                  </a:lnTo>
                  <a:lnTo>
                    <a:pt x="368" y="71"/>
                  </a:lnTo>
                  <a:lnTo>
                    <a:pt x="368" y="66"/>
                  </a:lnTo>
                  <a:lnTo>
                    <a:pt x="368" y="66"/>
                  </a:lnTo>
                  <a:lnTo>
                    <a:pt x="365" y="63"/>
                  </a:lnTo>
                  <a:lnTo>
                    <a:pt x="365" y="63"/>
                  </a:lnTo>
                  <a:lnTo>
                    <a:pt x="368" y="59"/>
                  </a:lnTo>
                  <a:lnTo>
                    <a:pt x="368" y="59"/>
                  </a:lnTo>
                  <a:lnTo>
                    <a:pt x="372" y="59"/>
                  </a:lnTo>
                  <a:lnTo>
                    <a:pt x="372" y="59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9" y="54"/>
                  </a:lnTo>
                  <a:lnTo>
                    <a:pt x="399" y="54"/>
                  </a:lnTo>
                  <a:lnTo>
                    <a:pt x="404" y="59"/>
                  </a:lnTo>
                  <a:lnTo>
                    <a:pt x="404" y="63"/>
                  </a:lnTo>
                  <a:lnTo>
                    <a:pt x="399" y="63"/>
                  </a:lnTo>
                  <a:lnTo>
                    <a:pt x="399" y="66"/>
                  </a:lnTo>
                  <a:lnTo>
                    <a:pt x="395" y="66"/>
                  </a:lnTo>
                  <a:lnTo>
                    <a:pt x="395" y="66"/>
                  </a:lnTo>
                  <a:lnTo>
                    <a:pt x="395" y="66"/>
                  </a:lnTo>
                  <a:lnTo>
                    <a:pt x="392" y="66"/>
                  </a:lnTo>
                  <a:lnTo>
                    <a:pt x="392" y="63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8" y="51"/>
                  </a:moveTo>
                  <a:lnTo>
                    <a:pt x="418" y="51"/>
                  </a:lnTo>
                  <a:lnTo>
                    <a:pt x="423" y="51"/>
                  </a:lnTo>
                  <a:lnTo>
                    <a:pt x="423" y="54"/>
                  </a:lnTo>
                  <a:lnTo>
                    <a:pt x="427" y="54"/>
                  </a:lnTo>
                  <a:lnTo>
                    <a:pt x="427" y="59"/>
                  </a:lnTo>
                  <a:lnTo>
                    <a:pt x="427" y="59"/>
                  </a:lnTo>
                  <a:lnTo>
                    <a:pt x="427" y="63"/>
                  </a:lnTo>
                  <a:lnTo>
                    <a:pt x="423" y="63"/>
                  </a:lnTo>
                  <a:lnTo>
                    <a:pt x="423" y="63"/>
                  </a:lnTo>
                  <a:lnTo>
                    <a:pt x="423" y="63"/>
                  </a:lnTo>
                  <a:lnTo>
                    <a:pt x="418" y="63"/>
                  </a:lnTo>
                  <a:lnTo>
                    <a:pt x="415" y="63"/>
                  </a:lnTo>
                  <a:lnTo>
                    <a:pt x="415" y="63"/>
                  </a:lnTo>
                  <a:lnTo>
                    <a:pt x="415" y="59"/>
                  </a:lnTo>
                  <a:lnTo>
                    <a:pt x="415" y="54"/>
                  </a:lnTo>
                  <a:lnTo>
                    <a:pt x="415" y="54"/>
                  </a:lnTo>
                  <a:lnTo>
                    <a:pt x="418" y="51"/>
                  </a:lnTo>
                  <a:lnTo>
                    <a:pt x="418" y="51"/>
                  </a:lnTo>
                  <a:lnTo>
                    <a:pt x="418" y="51"/>
                  </a:lnTo>
                  <a:close/>
                  <a:moveTo>
                    <a:pt x="443" y="51"/>
                  </a:moveTo>
                  <a:lnTo>
                    <a:pt x="443" y="51"/>
                  </a:lnTo>
                  <a:lnTo>
                    <a:pt x="446" y="51"/>
                  </a:lnTo>
                  <a:lnTo>
                    <a:pt x="450" y="51"/>
                  </a:lnTo>
                  <a:lnTo>
                    <a:pt x="450" y="54"/>
                  </a:lnTo>
                  <a:lnTo>
                    <a:pt x="450" y="59"/>
                  </a:lnTo>
                  <a:lnTo>
                    <a:pt x="450" y="59"/>
                  </a:lnTo>
                  <a:lnTo>
                    <a:pt x="446" y="63"/>
                  </a:lnTo>
                  <a:lnTo>
                    <a:pt x="446" y="63"/>
                  </a:lnTo>
                  <a:lnTo>
                    <a:pt x="443" y="63"/>
                  </a:lnTo>
                  <a:lnTo>
                    <a:pt x="443" y="59"/>
                  </a:lnTo>
                  <a:lnTo>
                    <a:pt x="439" y="54"/>
                  </a:lnTo>
                  <a:lnTo>
                    <a:pt x="439" y="51"/>
                  </a:lnTo>
                  <a:lnTo>
                    <a:pt x="443" y="51"/>
                  </a:lnTo>
                  <a:lnTo>
                    <a:pt x="443" y="51"/>
                  </a:lnTo>
                  <a:close/>
                  <a:moveTo>
                    <a:pt x="470" y="46"/>
                  </a:moveTo>
                  <a:lnTo>
                    <a:pt x="470" y="46"/>
                  </a:lnTo>
                  <a:lnTo>
                    <a:pt x="473" y="46"/>
                  </a:lnTo>
                  <a:lnTo>
                    <a:pt x="473" y="51"/>
                  </a:lnTo>
                  <a:lnTo>
                    <a:pt x="473" y="51"/>
                  </a:lnTo>
                  <a:lnTo>
                    <a:pt x="473" y="59"/>
                  </a:lnTo>
                  <a:lnTo>
                    <a:pt x="470" y="59"/>
                  </a:lnTo>
                  <a:lnTo>
                    <a:pt x="470" y="59"/>
                  </a:lnTo>
                  <a:lnTo>
                    <a:pt x="466" y="59"/>
                  </a:lnTo>
                  <a:lnTo>
                    <a:pt x="466" y="59"/>
                  </a:lnTo>
                  <a:lnTo>
                    <a:pt x="462" y="54"/>
                  </a:lnTo>
                  <a:lnTo>
                    <a:pt x="462" y="54"/>
                  </a:lnTo>
                  <a:lnTo>
                    <a:pt x="462" y="51"/>
                  </a:lnTo>
                  <a:lnTo>
                    <a:pt x="466" y="51"/>
                  </a:lnTo>
                  <a:lnTo>
                    <a:pt x="470" y="46"/>
                  </a:lnTo>
                  <a:lnTo>
                    <a:pt x="470" y="46"/>
                  </a:lnTo>
                  <a:close/>
                  <a:moveTo>
                    <a:pt x="494" y="42"/>
                  </a:moveTo>
                  <a:lnTo>
                    <a:pt x="494" y="42"/>
                  </a:lnTo>
                  <a:lnTo>
                    <a:pt x="498" y="46"/>
                  </a:lnTo>
                  <a:lnTo>
                    <a:pt x="501" y="51"/>
                  </a:lnTo>
                  <a:lnTo>
                    <a:pt x="498" y="51"/>
                  </a:lnTo>
                  <a:lnTo>
                    <a:pt x="498" y="54"/>
                  </a:lnTo>
                  <a:lnTo>
                    <a:pt x="494" y="54"/>
                  </a:lnTo>
                  <a:lnTo>
                    <a:pt x="494" y="54"/>
                  </a:lnTo>
                  <a:lnTo>
                    <a:pt x="489" y="54"/>
                  </a:lnTo>
                  <a:lnTo>
                    <a:pt x="485" y="51"/>
                  </a:lnTo>
                  <a:lnTo>
                    <a:pt x="489" y="46"/>
                  </a:lnTo>
                  <a:lnTo>
                    <a:pt x="494" y="42"/>
                  </a:lnTo>
                  <a:lnTo>
                    <a:pt x="494" y="42"/>
                  </a:lnTo>
                  <a:close/>
                  <a:moveTo>
                    <a:pt x="482" y="0"/>
                  </a:moveTo>
                  <a:lnTo>
                    <a:pt x="583" y="42"/>
                  </a:lnTo>
                  <a:lnTo>
                    <a:pt x="489" y="105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2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5" name="Picture 4" descr="3edf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278562"/>
            <a:ext cx="5562606" cy="4893638"/>
          </a:xfrm>
          <a:prstGeom prst="rect">
            <a:avLst/>
          </a:prstGeom>
        </p:spPr>
      </p:pic>
      <p:pic>
        <p:nvPicPr>
          <p:cNvPr id="6" name="Picture 5" descr="download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7812" y="1278562"/>
            <a:ext cx="4801558" cy="4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5" name="Picture 4" descr="pic5"/>
          <p:cNvPicPr/>
          <p:nvPr/>
        </p:nvPicPr>
        <p:blipFill>
          <a:blip r:embed="rId2">
            <a:lum bright="4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219200"/>
            <a:ext cx="8763000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5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608012" y="152400"/>
            <a:ext cx="7315200" cy="3733800"/>
            <a:chOff x="763487" y="152400"/>
            <a:chExt cx="7315200" cy="3733800"/>
          </a:xfrm>
        </p:grpSpPr>
        <p:sp>
          <p:nvSpPr>
            <p:cNvPr id="7" name="Freeform 6"/>
            <p:cNvSpPr/>
            <p:nvPr/>
          </p:nvSpPr>
          <p:spPr>
            <a:xfrm>
              <a:off x="763487" y="152400"/>
              <a:ext cx="7315200" cy="3733800"/>
            </a:xfrm>
            <a:custGeom>
              <a:avLst/>
              <a:gdLst>
                <a:gd name="connsiteX0" fmla="*/ 3390900 w 5412766"/>
                <a:gd name="connsiteY0" fmla="*/ 190500 h 2715593"/>
                <a:gd name="connsiteX1" fmla="*/ 3438525 w 5412766"/>
                <a:gd name="connsiteY1" fmla="*/ 133350 h 2715593"/>
                <a:gd name="connsiteX2" fmla="*/ 3495675 w 5412766"/>
                <a:gd name="connsiteY2" fmla="*/ 123825 h 2715593"/>
                <a:gd name="connsiteX3" fmla="*/ 3552825 w 5412766"/>
                <a:gd name="connsiteY3" fmla="*/ 104775 h 2715593"/>
                <a:gd name="connsiteX4" fmla="*/ 3648075 w 5412766"/>
                <a:gd name="connsiteY4" fmla="*/ 85725 h 2715593"/>
                <a:gd name="connsiteX5" fmla="*/ 3705225 w 5412766"/>
                <a:gd name="connsiteY5" fmla="*/ 66675 h 2715593"/>
                <a:gd name="connsiteX6" fmla="*/ 3743325 w 5412766"/>
                <a:gd name="connsiteY6" fmla="*/ 57150 h 2715593"/>
                <a:gd name="connsiteX7" fmla="*/ 3781425 w 5412766"/>
                <a:gd name="connsiteY7" fmla="*/ 38100 h 2715593"/>
                <a:gd name="connsiteX8" fmla="*/ 3819525 w 5412766"/>
                <a:gd name="connsiteY8" fmla="*/ 28575 h 2715593"/>
                <a:gd name="connsiteX9" fmla="*/ 3886200 w 5412766"/>
                <a:gd name="connsiteY9" fmla="*/ 9525 h 2715593"/>
                <a:gd name="connsiteX10" fmla="*/ 3981450 w 5412766"/>
                <a:gd name="connsiteY10" fmla="*/ 0 h 2715593"/>
                <a:gd name="connsiteX11" fmla="*/ 4105275 w 5412766"/>
                <a:gd name="connsiteY11" fmla="*/ 9525 h 2715593"/>
                <a:gd name="connsiteX12" fmla="*/ 4162425 w 5412766"/>
                <a:gd name="connsiteY12" fmla="*/ 38100 h 2715593"/>
                <a:gd name="connsiteX13" fmla="*/ 4191000 w 5412766"/>
                <a:gd name="connsiteY13" fmla="*/ 47625 h 2715593"/>
                <a:gd name="connsiteX14" fmla="*/ 4219575 w 5412766"/>
                <a:gd name="connsiteY14" fmla="*/ 76200 h 2715593"/>
                <a:gd name="connsiteX15" fmla="*/ 4276725 w 5412766"/>
                <a:gd name="connsiteY15" fmla="*/ 114300 h 2715593"/>
                <a:gd name="connsiteX16" fmla="*/ 4295775 w 5412766"/>
                <a:gd name="connsiteY16" fmla="*/ 142875 h 2715593"/>
                <a:gd name="connsiteX17" fmla="*/ 4324350 w 5412766"/>
                <a:gd name="connsiteY17" fmla="*/ 171450 h 2715593"/>
                <a:gd name="connsiteX18" fmla="*/ 4333875 w 5412766"/>
                <a:gd name="connsiteY18" fmla="*/ 200025 h 2715593"/>
                <a:gd name="connsiteX19" fmla="*/ 4400550 w 5412766"/>
                <a:gd name="connsiteY19" fmla="*/ 285750 h 2715593"/>
                <a:gd name="connsiteX20" fmla="*/ 4429125 w 5412766"/>
                <a:gd name="connsiteY20" fmla="*/ 295275 h 2715593"/>
                <a:gd name="connsiteX21" fmla="*/ 4457700 w 5412766"/>
                <a:gd name="connsiteY21" fmla="*/ 323850 h 2715593"/>
                <a:gd name="connsiteX22" fmla="*/ 4562475 w 5412766"/>
                <a:gd name="connsiteY22" fmla="*/ 381000 h 2715593"/>
                <a:gd name="connsiteX23" fmla="*/ 4619625 w 5412766"/>
                <a:gd name="connsiteY23" fmla="*/ 400050 h 2715593"/>
                <a:gd name="connsiteX24" fmla="*/ 4648200 w 5412766"/>
                <a:gd name="connsiteY24" fmla="*/ 419100 h 2715593"/>
                <a:gd name="connsiteX25" fmla="*/ 4752975 w 5412766"/>
                <a:gd name="connsiteY25" fmla="*/ 438150 h 2715593"/>
                <a:gd name="connsiteX26" fmla="*/ 4800600 w 5412766"/>
                <a:gd name="connsiteY26" fmla="*/ 447675 h 2715593"/>
                <a:gd name="connsiteX27" fmla="*/ 4914900 w 5412766"/>
                <a:gd name="connsiteY27" fmla="*/ 457200 h 2715593"/>
                <a:gd name="connsiteX28" fmla="*/ 5067300 w 5412766"/>
                <a:gd name="connsiteY28" fmla="*/ 476250 h 2715593"/>
                <a:gd name="connsiteX29" fmla="*/ 5133975 w 5412766"/>
                <a:gd name="connsiteY29" fmla="*/ 504825 h 2715593"/>
                <a:gd name="connsiteX30" fmla="*/ 5191125 w 5412766"/>
                <a:gd name="connsiteY30" fmla="*/ 523875 h 2715593"/>
                <a:gd name="connsiteX31" fmla="*/ 5257800 w 5412766"/>
                <a:gd name="connsiteY31" fmla="*/ 628650 h 2715593"/>
                <a:gd name="connsiteX32" fmla="*/ 5314950 w 5412766"/>
                <a:gd name="connsiteY32" fmla="*/ 685800 h 2715593"/>
                <a:gd name="connsiteX33" fmla="*/ 5343525 w 5412766"/>
                <a:gd name="connsiteY33" fmla="*/ 762000 h 2715593"/>
                <a:gd name="connsiteX34" fmla="*/ 5362575 w 5412766"/>
                <a:gd name="connsiteY34" fmla="*/ 819150 h 2715593"/>
                <a:gd name="connsiteX35" fmla="*/ 5372100 w 5412766"/>
                <a:gd name="connsiteY35" fmla="*/ 847725 h 2715593"/>
                <a:gd name="connsiteX36" fmla="*/ 5381625 w 5412766"/>
                <a:gd name="connsiteY36" fmla="*/ 942975 h 2715593"/>
                <a:gd name="connsiteX37" fmla="*/ 5410200 w 5412766"/>
                <a:gd name="connsiteY37" fmla="*/ 1162050 h 2715593"/>
                <a:gd name="connsiteX38" fmla="*/ 5400675 w 5412766"/>
                <a:gd name="connsiteY38" fmla="*/ 1571625 h 2715593"/>
                <a:gd name="connsiteX39" fmla="*/ 5372100 w 5412766"/>
                <a:gd name="connsiteY39" fmla="*/ 1590675 h 2715593"/>
                <a:gd name="connsiteX40" fmla="*/ 5276850 w 5412766"/>
                <a:gd name="connsiteY40" fmla="*/ 1638300 h 2715593"/>
                <a:gd name="connsiteX41" fmla="*/ 5276850 w 5412766"/>
                <a:gd name="connsiteY41" fmla="*/ 1638300 h 2715593"/>
                <a:gd name="connsiteX42" fmla="*/ 5219700 w 5412766"/>
                <a:gd name="connsiteY42" fmla="*/ 1676400 h 2715593"/>
                <a:gd name="connsiteX43" fmla="*/ 5191125 w 5412766"/>
                <a:gd name="connsiteY43" fmla="*/ 1695450 h 2715593"/>
                <a:gd name="connsiteX44" fmla="*/ 5105400 w 5412766"/>
                <a:gd name="connsiteY44" fmla="*/ 1771650 h 2715593"/>
                <a:gd name="connsiteX45" fmla="*/ 5086350 w 5412766"/>
                <a:gd name="connsiteY45" fmla="*/ 1800225 h 2715593"/>
                <a:gd name="connsiteX46" fmla="*/ 5067300 w 5412766"/>
                <a:gd name="connsiteY46" fmla="*/ 1876425 h 2715593"/>
                <a:gd name="connsiteX47" fmla="*/ 5048250 w 5412766"/>
                <a:gd name="connsiteY47" fmla="*/ 1905000 h 2715593"/>
                <a:gd name="connsiteX48" fmla="*/ 5038725 w 5412766"/>
                <a:gd name="connsiteY48" fmla="*/ 1943100 h 2715593"/>
                <a:gd name="connsiteX49" fmla="*/ 5019675 w 5412766"/>
                <a:gd name="connsiteY49" fmla="*/ 2066925 h 2715593"/>
                <a:gd name="connsiteX50" fmla="*/ 5000625 w 5412766"/>
                <a:gd name="connsiteY50" fmla="*/ 2190750 h 2715593"/>
                <a:gd name="connsiteX51" fmla="*/ 4991100 w 5412766"/>
                <a:gd name="connsiteY51" fmla="*/ 2219325 h 2715593"/>
                <a:gd name="connsiteX52" fmla="*/ 4981575 w 5412766"/>
                <a:gd name="connsiteY52" fmla="*/ 2257425 h 2715593"/>
                <a:gd name="connsiteX53" fmla="*/ 4962525 w 5412766"/>
                <a:gd name="connsiteY53" fmla="*/ 2286000 h 2715593"/>
                <a:gd name="connsiteX54" fmla="*/ 4953000 w 5412766"/>
                <a:gd name="connsiteY54" fmla="*/ 2314575 h 2715593"/>
                <a:gd name="connsiteX55" fmla="*/ 4924425 w 5412766"/>
                <a:gd name="connsiteY55" fmla="*/ 2333625 h 2715593"/>
                <a:gd name="connsiteX56" fmla="*/ 4895850 w 5412766"/>
                <a:gd name="connsiteY56" fmla="*/ 2390775 h 2715593"/>
                <a:gd name="connsiteX57" fmla="*/ 4867275 w 5412766"/>
                <a:gd name="connsiteY57" fmla="*/ 2428875 h 2715593"/>
                <a:gd name="connsiteX58" fmla="*/ 4838700 w 5412766"/>
                <a:gd name="connsiteY58" fmla="*/ 2438400 h 2715593"/>
                <a:gd name="connsiteX59" fmla="*/ 4810125 w 5412766"/>
                <a:gd name="connsiteY59" fmla="*/ 2466975 h 2715593"/>
                <a:gd name="connsiteX60" fmla="*/ 4781550 w 5412766"/>
                <a:gd name="connsiteY60" fmla="*/ 2476500 h 2715593"/>
                <a:gd name="connsiteX61" fmla="*/ 4752975 w 5412766"/>
                <a:gd name="connsiteY61" fmla="*/ 2495550 h 2715593"/>
                <a:gd name="connsiteX62" fmla="*/ 4724400 w 5412766"/>
                <a:gd name="connsiteY62" fmla="*/ 2505075 h 2715593"/>
                <a:gd name="connsiteX63" fmla="*/ 4638675 w 5412766"/>
                <a:gd name="connsiteY63" fmla="*/ 2571750 h 2715593"/>
                <a:gd name="connsiteX64" fmla="*/ 4610100 w 5412766"/>
                <a:gd name="connsiteY64" fmla="*/ 2628900 h 2715593"/>
                <a:gd name="connsiteX65" fmla="*/ 4581525 w 5412766"/>
                <a:gd name="connsiteY65" fmla="*/ 2638425 h 2715593"/>
                <a:gd name="connsiteX66" fmla="*/ 4562475 w 5412766"/>
                <a:gd name="connsiteY66" fmla="*/ 2667000 h 2715593"/>
                <a:gd name="connsiteX67" fmla="*/ 4524375 w 5412766"/>
                <a:gd name="connsiteY67" fmla="*/ 2686050 h 2715593"/>
                <a:gd name="connsiteX68" fmla="*/ 4467225 w 5412766"/>
                <a:gd name="connsiteY68" fmla="*/ 2714625 h 2715593"/>
                <a:gd name="connsiteX69" fmla="*/ 4162425 w 5412766"/>
                <a:gd name="connsiteY69" fmla="*/ 2705100 h 2715593"/>
                <a:gd name="connsiteX70" fmla="*/ 4114800 w 5412766"/>
                <a:gd name="connsiteY70" fmla="*/ 2686050 h 2715593"/>
                <a:gd name="connsiteX71" fmla="*/ 4048125 w 5412766"/>
                <a:gd name="connsiteY71" fmla="*/ 2676525 h 2715593"/>
                <a:gd name="connsiteX72" fmla="*/ 3943350 w 5412766"/>
                <a:gd name="connsiteY72" fmla="*/ 2657475 h 2715593"/>
                <a:gd name="connsiteX73" fmla="*/ 3886200 w 5412766"/>
                <a:gd name="connsiteY73" fmla="*/ 2638425 h 2715593"/>
                <a:gd name="connsiteX74" fmla="*/ 3857625 w 5412766"/>
                <a:gd name="connsiteY74" fmla="*/ 2628900 h 2715593"/>
                <a:gd name="connsiteX75" fmla="*/ 3829050 w 5412766"/>
                <a:gd name="connsiteY75" fmla="*/ 2609850 h 2715593"/>
                <a:gd name="connsiteX76" fmla="*/ 3800475 w 5412766"/>
                <a:gd name="connsiteY76" fmla="*/ 2600325 h 2715593"/>
                <a:gd name="connsiteX77" fmla="*/ 3771900 w 5412766"/>
                <a:gd name="connsiteY77" fmla="*/ 2581275 h 2715593"/>
                <a:gd name="connsiteX78" fmla="*/ 3714750 w 5412766"/>
                <a:gd name="connsiteY78" fmla="*/ 2562225 h 2715593"/>
                <a:gd name="connsiteX79" fmla="*/ 3686175 w 5412766"/>
                <a:gd name="connsiteY79" fmla="*/ 2552700 h 2715593"/>
                <a:gd name="connsiteX80" fmla="*/ 3657600 w 5412766"/>
                <a:gd name="connsiteY80" fmla="*/ 2543175 h 2715593"/>
                <a:gd name="connsiteX81" fmla="*/ 3543300 w 5412766"/>
                <a:gd name="connsiteY81" fmla="*/ 2524125 h 2715593"/>
                <a:gd name="connsiteX82" fmla="*/ 3495675 w 5412766"/>
                <a:gd name="connsiteY82" fmla="*/ 2514600 h 2715593"/>
                <a:gd name="connsiteX83" fmla="*/ 3371850 w 5412766"/>
                <a:gd name="connsiteY83" fmla="*/ 2524125 h 2715593"/>
                <a:gd name="connsiteX84" fmla="*/ 3314700 w 5412766"/>
                <a:gd name="connsiteY84" fmla="*/ 2552700 h 2715593"/>
                <a:gd name="connsiteX85" fmla="*/ 3267075 w 5412766"/>
                <a:gd name="connsiteY85" fmla="*/ 2562225 h 2715593"/>
                <a:gd name="connsiteX86" fmla="*/ 3162300 w 5412766"/>
                <a:gd name="connsiteY86" fmla="*/ 2590800 h 2715593"/>
                <a:gd name="connsiteX87" fmla="*/ 3133725 w 5412766"/>
                <a:gd name="connsiteY87" fmla="*/ 2609850 h 2715593"/>
                <a:gd name="connsiteX88" fmla="*/ 3076575 w 5412766"/>
                <a:gd name="connsiteY88" fmla="*/ 2619375 h 2715593"/>
                <a:gd name="connsiteX89" fmla="*/ 3009900 w 5412766"/>
                <a:gd name="connsiteY89" fmla="*/ 2647950 h 2715593"/>
                <a:gd name="connsiteX90" fmla="*/ 2971800 w 5412766"/>
                <a:gd name="connsiteY90" fmla="*/ 2657475 h 2715593"/>
                <a:gd name="connsiteX91" fmla="*/ 2943225 w 5412766"/>
                <a:gd name="connsiteY91" fmla="*/ 2667000 h 2715593"/>
                <a:gd name="connsiteX92" fmla="*/ 2714625 w 5412766"/>
                <a:gd name="connsiteY92" fmla="*/ 2657475 h 2715593"/>
                <a:gd name="connsiteX93" fmla="*/ 2686050 w 5412766"/>
                <a:gd name="connsiteY93" fmla="*/ 2638425 h 2715593"/>
                <a:gd name="connsiteX94" fmla="*/ 2657475 w 5412766"/>
                <a:gd name="connsiteY94" fmla="*/ 2628900 h 2715593"/>
                <a:gd name="connsiteX95" fmla="*/ 2628900 w 5412766"/>
                <a:gd name="connsiteY95" fmla="*/ 2609850 h 2715593"/>
                <a:gd name="connsiteX96" fmla="*/ 2562225 w 5412766"/>
                <a:gd name="connsiteY96" fmla="*/ 2600325 h 2715593"/>
                <a:gd name="connsiteX97" fmla="*/ 2390775 w 5412766"/>
                <a:gd name="connsiteY97" fmla="*/ 2609850 h 2715593"/>
                <a:gd name="connsiteX98" fmla="*/ 2295525 w 5412766"/>
                <a:gd name="connsiteY98" fmla="*/ 2638425 h 2715593"/>
                <a:gd name="connsiteX99" fmla="*/ 2266950 w 5412766"/>
                <a:gd name="connsiteY99" fmla="*/ 2647950 h 2715593"/>
                <a:gd name="connsiteX100" fmla="*/ 2152650 w 5412766"/>
                <a:gd name="connsiteY100" fmla="*/ 2676525 h 2715593"/>
                <a:gd name="connsiteX101" fmla="*/ 2124075 w 5412766"/>
                <a:gd name="connsiteY101" fmla="*/ 2686050 h 2715593"/>
                <a:gd name="connsiteX102" fmla="*/ 1924050 w 5412766"/>
                <a:gd name="connsiteY102" fmla="*/ 2676525 h 2715593"/>
                <a:gd name="connsiteX103" fmla="*/ 1809750 w 5412766"/>
                <a:gd name="connsiteY103" fmla="*/ 2619375 h 2715593"/>
                <a:gd name="connsiteX104" fmla="*/ 1781175 w 5412766"/>
                <a:gd name="connsiteY104" fmla="*/ 2600325 h 2715593"/>
                <a:gd name="connsiteX105" fmla="*/ 1752600 w 5412766"/>
                <a:gd name="connsiteY105" fmla="*/ 2581275 h 2715593"/>
                <a:gd name="connsiteX106" fmla="*/ 1714500 w 5412766"/>
                <a:gd name="connsiteY106" fmla="*/ 2562225 h 2715593"/>
                <a:gd name="connsiteX107" fmla="*/ 1685925 w 5412766"/>
                <a:gd name="connsiteY107" fmla="*/ 2543175 h 2715593"/>
                <a:gd name="connsiteX108" fmla="*/ 1657350 w 5412766"/>
                <a:gd name="connsiteY108" fmla="*/ 2533650 h 2715593"/>
                <a:gd name="connsiteX109" fmla="*/ 1628775 w 5412766"/>
                <a:gd name="connsiteY109" fmla="*/ 2514600 h 2715593"/>
                <a:gd name="connsiteX110" fmla="*/ 1590675 w 5412766"/>
                <a:gd name="connsiteY110" fmla="*/ 2505075 h 2715593"/>
                <a:gd name="connsiteX111" fmla="*/ 1552575 w 5412766"/>
                <a:gd name="connsiteY111" fmla="*/ 2486025 h 2715593"/>
                <a:gd name="connsiteX112" fmla="*/ 1533525 w 5412766"/>
                <a:gd name="connsiteY112" fmla="*/ 2457450 h 2715593"/>
                <a:gd name="connsiteX113" fmla="*/ 1447800 w 5412766"/>
                <a:gd name="connsiteY113" fmla="*/ 2390775 h 2715593"/>
                <a:gd name="connsiteX114" fmla="*/ 1419225 w 5412766"/>
                <a:gd name="connsiteY114" fmla="*/ 2371725 h 2715593"/>
                <a:gd name="connsiteX115" fmla="*/ 1362075 w 5412766"/>
                <a:gd name="connsiteY115" fmla="*/ 2362200 h 2715593"/>
                <a:gd name="connsiteX116" fmla="*/ 1228725 w 5412766"/>
                <a:gd name="connsiteY116" fmla="*/ 2343150 h 2715593"/>
                <a:gd name="connsiteX117" fmla="*/ 1047750 w 5412766"/>
                <a:gd name="connsiteY117" fmla="*/ 2362200 h 2715593"/>
                <a:gd name="connsiteX118" fmla="*/ 1019175 w 5412766"/>
                <a:gd name="connsiteY118" fmla="*/ 2371725 h 2715593"/>
                <a:gd name="connsiteX119" fmla="*/ 923925 w 5412766"/>
                <a:gd name="connsiteY119" fmla="*/ 2428875 h 2715593"/>
                <a:gd name="connsiteX120" fmla="*/ 885825 w 5412766"/>
                <a:gd name="connsiteY120" fmla="*/ 2438400 h 2715593"/>
                <a:gd name="connsiteX121" fmla="*/ 857250 w 5412766"/>
                <a:gd name="connsiteY121" fmla="*/ 2447925 h 2715593"/>
                <a:gd name="connsiteX122" fmla="*/ 800100 w 5412766"/>
                <a:gd name="connsiteY122" fmla="*/ 2457450 h 2715593"/>
                <a:gd name="connsiteX123" fmla="*/ 742950 w 5412766"/>
                <a:gd name="connsiteY123" fmla="*/ 2476500 h 2715593"/>
                <a:gd name="connsiteX124" fmla="*/ 714375 w 5412766"/>
                <a:gd name="connsiteY124" fmla="*/ 2486025 h 2715593"/>
                <a:gd name="connsiteX125" fmla="*/ 390525 w 5412766"/>
                <a:gd name="connsiteY125" fmla="*/ 2476500 h 2715593"/>
                <a:gd name="connsiteX126" fmla="*/ 333375 w 5412766"/>
                <a:gd name="connsiteY126" fmla="*/ 2447925 h 2715593"/>
                <a:gd name="connsiteX127" fmla="*/ 304800 w 5412766"/>
                <a:gd name="connsiteY127" fmla="*/ 2438400 h 2715593"/>
                <a:gd name="connsiteX128" fmla="*/ 295275 w 5412766"/>
                <a:gd name="connsiteY128" fmla="*/ 2409825 h 2715593"/>
                <a:gd name="connsiteX129" fmla="*/ 266700 w 5412766"/>
                <a:gd name="connsiteY129" fmla="*/ 2400300 h 2715593"/>
                <a:gd name="connsiteX130" fmla="*/ 238125 w 5412766"/>
                <a:gd name="connsiteY130" fmla="*/ 2381250 h 2715593"/>
                <a:gd name="connsiteX131" fmla="*/ 171450 w 5412766"/>
                <a:gd name="connsiteY131" fmla="*/ 2352675 h 2715593"/>
                <a:gd name="connsiteX132" fmla="*/ 152400 w 5412766"/>
                <a:gd name="connsiteY132" fmla="*/ 2324100 h 2715593"/>
                <a:gd name="connsiteX133" fmla="*/ 95250 w 5412766"/>
                <a:gd name="connsiteY133" fmla="*/ 2276475 h 2715593"/>
                <a:gd name="connsiteX134" fmla="*/ 66675 w 5412766"/>
                <a:gd name="connsiteY134" fmla="*/ 2219325 h 2715593"/>
                <a:gd name="connsiteX135" fmla="*/ 47625 w 5412766"/>
                <a:gd name="connsiteY135" fmla="*/ 2181225 h 2715593"/>
                <a:gd name="connsiteX136" fmla="*/ 19050 w 5412766"/>
                <a:gd name="connsiteY136" fmla="*/ 2085975 h 2715593"/>
                <a:gd name="connsiteX137" fmla="*/ 0 w 5412766"/>
                <a:gd name="connsiteY137" fmla="*/ 2028825 h 2715593"/>
                <a:gd name="connsiteX138" fmla="*/ 9525 w 5412766"/>
                <a:gd name="connsiteY138" fmla="*/ 1857375 h 2715593"/>
                <a:gd name="connsiteX139" fmla="*/ 57150 w 5412766"/>
                <a:gd name="connsiteY139" fmla="*/ 1771650 h 2715593"/>
                <a:gd name="connsiteX140" fmla="*/ 76200 w 5412766"/>
                <a:gd name="connsiteY140" fmla="*/ 1743075 h 2715593"/>
                <a:gd name="connsiteX141" fmla="*/ 123825 w 5412766"/>
                <a:gd name="connsiteY141" fmla="*/ 1666875 h 2715593"/>
                <a:gd name="connsiteX142" fmla="*/ 171450 w 5412766"/>
                <a:gd name="connsiteY142" fmla="*/ 1581150 h 2715593"/>
                <a:gd name="connsiteX143" fmla="*/ 190500 w 5412766"/>
                <a:gd name="connsiteY143" fmla="*/ 1552575 h 2715593"/>
                <a:gd name="connsiteX144" fmla="*/ 247650 w 5412766"/>
                <a:gd name="connsiteY144" fmla="*/ 1524000 h 2715593"/>
                <a:gd name="connsiteX145" fmla="*/ 276225 w 5412766"/>
                <a:gd name="connsiteY145" fmla="*/ 1504950 h 2715593"/>
                <a:gd name="connsiteX146" fmla="*/ 333375 w 5412766"/>
                <a:gd name="connsiteY146" fmla="*/ 1476375 h 2715593"/>
                <a:gd name="connsiteX147" fmla="*/ 342900 w 5412766"/>
                <a:gd name="connsiteY147" fmla="*/ 1447800 h 2715593"/>
                <a:gd name="connsiteX148" fmla="*/ 371475 w 5412766"/>
                <a:gd name="connsiteY148" fmla="*/ 1438275 h 2715593"/>
                <a:gd name="connsiteX149" fmla="*/ 400050 w 5412766"/>
                <a:gd name="connsiteY149" fmla="*/ 1419225 h 2715593"/>
                <a:gd name="connsiteX150" fmla="*/ 428625 w 5412766"/>
                <a:gd name="connsiteY150" fmla="*/ 1409700 h 2715593"/>
                <a:gd name="connsiteX151" fmla="*/ 457200 w 5412766"/>
                <a:gd name="connsiteY151" fmla="*/ 1390650 h 2715593"/>
                <a:gd name="connsiteX152" fmla="*/ 533400 w 5412766"/>
                <a:gd name="connsiteY152" fmla="*/ 1352550 h 2715593"/>
                <a:gd name="connsiteX153" fmla="*/ 561975 w 5412766"/>
                <a:gd name="connsiteY153" fmla="*/ 1323975 h 2715593"/>
                <a:gd name="connsiteX154" fmla="*/ 619125 w 5412766"/>
                <a:gd name="connsiteY154" fmla="*/ 1285875 h 2715593"/>
                <a:gd name="connsiteX155" fmla="*/ 647700 w 5412766"/>
                <a:gd name="connsiteY155" fmla="*/ 1266825 h 2715593"/>
                <a:gd name="connsiteX156" fmla="*/ 704850 w 5412766"/>
                <a:gd name="connsiteY156" fmla="*/ 1219200 h 2715593"/>
                <a:gd name="connsiteX157" fmla="*/ 733425 w 5412766"/>
                <a:gd name="connsiteY157" fmla="*/ 1209675 h 2715593"/>
                <a:gd name="connsiteX158" fmla="*/ 771525 w 5412766"/>
                <a:gd name="connsiteY158" fmla="*/ 1152525 h 2715593"/>
                <a:gd name="connsiteX159" fmla="*/ 790575 w 5412766"/>
                <a:gd name="connsiteY159" fmla="*/ 1123950 h 2715593"/>
                <a:gd name="connsiteX160" fmla="*/ 819150 w 5412766"/>
                <a:gd name="connsiteY160" fmla="*/ 1104900 h 2715593"/>
                <a:gd name="connsiteX161" fmla="*/ 857250 w 5412766"/>
                <a:gd name="connsiteY161" fmla="*/ 1057275 h 2715593"/>
                <a:gd name="connsiteX162" fmla="*/ 866775 w 5412766"/>
                <a:gd name="connsiteY162" fmla="*/ 1028700 h 2715593"/>
                <a:gd name="connsiteX163" fmla="*/ 914400 w 5412766"/>
                <a:gd name="connsiteY163" fmla="*/ 981075 h 2715593"/>
                <a:gd name="connsiteX164" fmla="*/ 952500 w 5412766"/>
                <a:gd name="connsiteY164" fmla="*/ 923925 h 2715593"/>
                <a:gd name="connsiteX165" fmla="*/ 971550 w 5412766"/>
                <a:gd name="connsiteY165" fmla="*/ 895350 h 2715593"/>
                <a:gd name="connsiteX166" fmla="*/ 1000125 w 5412766"/>
                <a:gd name="connsiteY166" fmla="*/ 885825 h 2715593"/>
                <a:gd name="connsiteX167" fmla="*/ 1028700 w 5412766"/>
                <a:gd name="connsiteY167" fmla="*/ 866775 h 2715593"/>
                <a:gd name="connsiteX168" fmla="*/ 1057275 w 5412766"/>
                <a:gd name="connsiteY168" fmla="*/ 857250 h 2715593"/>
                <a:gd name="connsiteX169" fmla="*/ 1085850 w 5412766"/>
                <a:gd name="connsiteY169" fmla="*/ 838200 h 2715593"/>
                <a:gd name="connsiteX170" fmla="*/ 1114425 w 5412766"/>
                <a:gd name="connsiteY170" fmla="*/ 828675 h 2715593"/>
                <a:gd name="connsiteX171" fmla="*/ 1152525 w 5412766"/>
                <a:gd name="connsiteY171" fmla="*/ 809625 h 2715593"/>
                <a:gd name="connsiteX172" fmla="*/ 1190625 w 5412766"/>
                <a:gd name="connsiteY172" fmla="*/ 800100 h 2715593"/>
                <a:gd name="connsiteX173" fmla="*/ 1247775 w 5412766"/>
                <a:gd name="connsiteY173" fmla="*/ 781050 h 2715593"/>
                <a:gd name="connsiteX174" fmla="*/ 1276350 w 5412766"/>
                <a:gd name="connsiteY174" fmla="*/ 771525 h 2715593"/>
                <a:gd name="connsiteX175" fmla="*/ 1314450 w 5412766"/>
                <a:gd name="connsiteY175" fmla="*/ 752475 h 2715593"/>
                <a:gd name="connsiteX176" fmla="*/ 1390650 w 5412766"/>
                <a:gd name="connsiteY176" fmla="*/ 733425 h 2715593"/>
                <a:gd name="connsiteX177" fmla="*/ 1409700 w 5412766"/>
                <a:gd name="connsiteY177" fmla="*/ 704850 h 2715593"/>
                <a:gd name="connsiteX178" fmla="*/ 1438275 w 5412766"/>
                <a:gd name="connsiteY178" fmla="*/ 685800 h 2715593"/>
                <a:gd name="connsiteX179" fmla="*/ 1514475 w 5412766"/>
                <a:gd name="connsiteY179" fmla="*/ 638175 h 2715593"/>
                <a:gd name="connsiteX180" fmla="*/ 1571625 w 5412766"/>
                <a:gd name="connsiteY180" fmla="*/ 600075 h 2715593"/>
                <a:gd name="connsiteX181" fmla="*/ 1590675 w 5412766"/>
                <a:gd name="connsiteY181" fmla="*/ 571500 h 2715593"/>
                <a:gd name="connsiteX182" fmla="*/ 1628775 w 5412766"/>
                <a:gd name="connsiteY182" fmla="*/ 561975 h 2715593"/>
                <a:gd name="connsiteX183" fmla="*/ 1666875 w 5412766"/>
                <a:gd name="connsiteY183" fmla="*/ 542925 h 2715593"/>
                <a:gd name="connsiteX184" fmla="*/ 1695450 w 5412766"/>
                <a:gd name="connsiteY184" fmla="*/ 533400 h 2715593"/>
                <a:gd name="connsiteX185" fmla="*/ 1752600 w 5412766"/>
                <a:gd name="connsiteY185" fmla="*/ 495300 h 2715593"/>
                <a:gd name="connsiteX186" fmla="*/ 1838325 w 5412766"/>
                <a:gd name="connsiteY186" fmla="*/ 466725 h 2715593"/>
                <a:gd name="connsiteX187" fmla="*/ 1866900 w 5412766"/>
                <a:gd name="connsiteY187" fmla="*/ 457200 h 2715593"/>
                <a:gd name="connsiteX188" fmla="*/ 1924050 w 5412766"/>
                <a:gd name="connsiteY188" fmla="*/ 428625 h 2715593"/>
                <a:gd name="connsiteX189" fmla="*/ 1981200 w 5412766"/>
                <a:gd name="connsiteY189" fmla="*/ 381000 h 2715593"/>
                <a:gd name="connsiteX190" fmla="*/ 2009775 w 5412766"/>
                <a:gd name="connsiteY190" fmla="*/ 371475 h 2715593"/>
                <a:gd name="connsiteX191" fmla="*/ 2066925 w 5412766"/>
                <a:gd name="connsiteY191" fmla="*/ 333375 h 2715593"/>
                <a:gd name="connsiteX192" fmla="*/ 2124075 w 5412766"/>
                <a:gd name="connsiteY192" fmla="*/ 314325 h 2715593"/>
                <a:gd name="connsiteX193" fmla="*/ 2628900 w 5412766"/>
                <a:gd name="connsiteY193" fmla="*/ 295275 h 2715593"/>
                <a:gd name="connsiteX194" fmla="*/ 2657475 w 5412766"/>
                <a:gd name="connsiteY194" fmla="*/ 285750 h 2715593"/>
                <a:gd name="connsiteX195" fmla="*/ 2752725 w 5412766"/>
                <a:gd name="connsiteY195" fmla="*/ 266700 h 2715593"/>
                <a:gd name="connsiteX196" fmla="*/ 2809875 w 5412766"/>
                <a:gd name="connsiteY196" fmla="*/ 247650 h 2715593"/>
                <a:gd name="connsiteX197" fmla="*/ 2838450 w 5412766"/>
                <a:gd name="connsiteY197" fmla="*/ 228600 h 2715593"/>
                <a:gd name="connsiteX198" fmla="*/ 2905125 w 5412766"/>
                <a:gd name="connsiteY198" fmla="*/ 219075 h 2715593"/>
                <a:gd name="connsiteX199" fmla="*/ 3390900 w 5412766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372100 w 5410200"/>
                <a:gd name="connsiteY39" fmla="*/ 15906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53050 w 5410200"/>
                <a:gd name="connsiteY38" fmla="*/ 1490663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19700 w 5410200"/>
                <a:gd name="connsiteY41" fmla="*/ 1676400 h 2715593"/>
                <a:gd name="connsiteX42" fmla="*/ 5191125 w 5410200"/>
                <a:gd name="connsiteY42" fmla="*/ 1695450 h 2715593"/>
                <a:gd name="connsiteX43" fmla="*/ 5105400 w 5410200"/>
                <a:gd name="connsiteY43" fmla="*/ 1771650 h 2715593"/>
                <a:gd name="connsiteX44" fmla="*/ 5086350 w 5410200"/>
                <a:gd name="connsiteY44" fmla="*/ 1800225 h 2715593"/>
                <a:gd name="connsiteX45" fmla="*/ 5067300 w 5410200"/>
                <a:gd name="connsiteY45" fmla="*/ 1876425 h 2715593"/>
                <a:gd name="connsiteX46" fmla="*/ 5048250 w 5410200"/>
                <a:gd name="connsiteY46" fmla="*/ 1905000 h 2715593"/>
                <a:gd name="connsiteX47" fmla="*/ 5038725 w 5410200"/>
                <a:gd name="connsiteY47" fmla="*/ 1943100 h 2715593"/>
                <a:gd name="connsiteX48" fmla="*/ 5019675 w 5410200"/>
                <a:gd name="connsiteY48" fmla="*/ 2066925 h 2715593"/>
                <a:gd name="connsiteX49" fmla="*/ 5000625 w 5410200"/>
                <a:gd name="connsiteY49" fmla="*/ 2190750 h 2715593"/>
                <a:gd name="connsiteX50" fmla="*/ 4991100 w 5410200"/>
                <a:gd name="connsiteY50" fmla="*/ 2219325 h 2715593"/>
                <a:gd name="connsiteX51" fmla="*/ 4981575 w 5410200"/>
                <a:gd name="connsiteY51" fmla="*/ 2257425 h 2715593"/>
                <a:gd name="connsiteX52" fmla="*/ 4962525 w 5410200"/>
                <a:gd name="connsiteY52" fmla="*/ 2286000 h 2715593"/>
                <a:gd name="connsiteX53" fmla="*/ 4953000 w 5410200"/>
                <a:gd name="connsiteY53" fmla="*/ 2314575 h 2715593"/>
                <a:gd name="connsiteX54" fmla="*/ 4924425 w 5410200"/>
                <a:gd name="connsiteY54" fmla="*/ 2333625 h 2715593"/>
                <a:gd name="connsiteX55" fmla="*/ 4895850 w 5410200"/>
                <a:gd name="connsiteY55" fmla="*/ 2390775 h 2715593"/>
                <a:gd name="connsiteX56" fmla="*/ 4867275 w 5410200"/>
                <a:gd name="connsiteY56" fmla="*/ 2428875 h 2715593"/>
                <a:gd name="connsiteX57" fmla="*/ 4838700 w 5410200"/>
                <a:gd name="connsiteY57" fmla="*/ 2438400 h 2715593"/>
                <a:gd name="connsiteX58" fmla="*/ 4810125 w 5410200"/>
                <a:gd name="connsiteY58" fmla="*/ 2466975 h 2715593"/>
                <a:gd name="connsiteX59" fmla="*/ 4781550 w 5410200"/>
                <a:gd name="connsiteY59" fmla="*/ 2476500 h 2715593"/>
                <a:gd name="connsiteX60" fmla="*/ 4752975 w 5410200"/>
                <a:gd name="connsiteY60" fmla="*/ 2495550 h 2715593"/>
                <a:gd name="connsiteX61" fmla="*/ 4724400 w 5410200"/>
                <a:gd name="connsiteY61" fmla="*/ 2505075 h 2715593"/>
                <a:gd name="connsiteX62" fmla="*/ 4638675 w 5410200"/>
                <a:gd name="connsiteY62" fmla="*/ 2571750 h 2715593"/>
                <a:gd name="connsiteX63" fmla="*/ 4610100 w 5410200"/>
                <a:gd name="connsiteY63" fmla="*/ 2628900 h 2715593"/>
                <a:gd name="connsiteX64" fmla="*/ 4581525 w 5410200"/>
                <a:gd name="connsiteY64" fmla="*/ 2638425 h 2715593"/>
                <a:gd name="connsiteX65" fmla="*/ 4562475 w 5410200"/>
                <a:gd name="connsiteY65" fmla="*/ 2667000 h 2715593"/>
                <a:gd name="connsiteX66" fmla="*/ 4524375 w 5410200"/>
                <a:gd name="connsiteY66" fmla="*/ 2686050 h 2715593"/>
                <a:gd name="connsiteX67" fmla="*/ 4467225 w 5410200"/>
                <a:gd name="connsiteY67" fmla="*/ 2714625 h 2715593"/>
                <a:gd name="connsiteX68" fmla="*/ 4162425 w 5410200"/>
                <a:gd name="connsiteY68" fmla="*/ 2705100 h 2715593"/>
                <a:gd name="connsiteX69" fmla="*/ 4114800 w 5410200"/>
                <a:gd name="connsiteY69" fmla="*/ 2686050 h 2715593"/>
                <a:gd name="connsiteX70" fmla="*/ 4048125 w 5410200"/>
                <a:gd name="connsiteY70" fmla="*/ 2676525 h 2715593"/>
                <a:gd name="connsiteX71" fmla="*/ 3943350 w 5410200"/>
                <a:gd name="connsiteY71" fmla="*/ 2657475 h 2715593"/>
                <a:gd name="connsiteX72" fmla="*/ 3886200 w 5410200"/>
                <a:gd name="connsiteY72" fmla="*/ 2638425 h 2715593"/>
                <a:gd name="connsiteX73" fmla="*/ 3857625 w 5410200"/>
                <a:gd name="connsiteY73" fmla="*/ 2628900 h 2715593"/>
                <a:gd name="connsiteX74" fmla="*/ 3829050 w 5410200"/>
                <a:gd name="connsiteY74" fmla="*/ 2609850 h 2715593"/>
                <a:gd name="connsiteX75" fmla="*/ 3800475 w 5410200"/>
                <a:gd name="connsiteY75" fmla="*/ 2600325 h 2715593"/>
                <a:gd name="connsiteX76" fmla="*/ 3771900 w 5410200"/>
                <a:gd name="connsiteY76" fmla="*/ 2581275 h 2715593"/>
                <a:gd name="connsiteX77" fmla="*/ 3714750 w 5410200"/>
                <a:gd name="connsiteY77" fmla="*/ 2562225 h 2715593"/>
                <a:gd name="connsiteX78" fmla="*/ 3686175 w 5410200"/>
                <a:gd name="connsiteY78" fmla="*/ 2552700 h 2715593"/>
                <a:gd name="connsiteX79" fmla="*/ 3657600 w 5410200"/>
                <a:gd name="connsiteY79" fmla="*/ 2543175 h 2715593"/>
                <a:gd name="connsiteX80" fmla="*/ 3543300 w 5410200"/>
                <a:gd name="connsiteY80" fmla="*/ 2524125 h 2715593"/>
                <a:gd name="connsiteX81" fmla="*/ 3495675 w 5410200"/>
                <a:gd name="connsiteY81" fmla="*/ 2514600 h 2715593"/>
                <a:gd name="connsiteX82" fmla="*/ 3371850 w 5410200"/>
                <a:gd name="connsiteY82" fmla="*/ 2524125 h 2715593"/>
                <a:gd name="connsiteX83" fmla="*/ 3314700 w 5410200"/>
                <a:gd name="connsiteY83" fmla="*/ 2552700 h 2715593"/>
                <a:gd name="connsiteX84" fmla="*/ 3267075 w 5410200"/>
                <a:gd name="connsiteY84" fmla="*/ 2562225 h 2715593"/>
                <a:gd name="connsiteX85" fmla="*/ 3162300 w 5410200"/>
                <a:gd name="connsiteY85" fmla="*/ 2590800 h 2715593"/>
                <a:gd name="connsiteX86" fmla="*/ 3133725 w 5410200"/>
                <a:gd name="connsiteY86" fmla="*/ 2609850 h 2715593"/>
                <a:gd name="connsiteX87" fmla="*/ 3076575 w 5410200"/>
                <a:gd name="connsiteY87" fmla="*/ 2619375 h 2715593"/>
                <a:gd name="connsiteX88" fmla="*/ 3009900 w 5410200"/>
                <a:gd name="connsiteY88" fmla="*/ 2647950 h 2715593"/>
                <a:gd name="connsiteX89" fmla="*/ 2971800 w 5410200"/>
                <a:gd name="connsiteY89" fmla="*/ 2657475 h 2715593"/>
                <a:gd name="connsiteX90" fmla="*/ 2943225 w 5410200"/>
                <a:gd name="connsiteY90" fmla="*/ 2667000 h 2715593"/>
                <a:gd name="connsiteX91" fmla="*/ 2714625 w 5410200"/>
                <a:gd name="connsiteY91" fmla="*/ 2657475 h 2715593"/>
                <a:gd name="connsiteX92" fmla="*/ 2686050 w 5410200"/>
                <a:gd name="connsiteY92" fmla="*/ 2638425 h 2715593"/>
                <a:gd name="connsiteX93" fmla="*/ 2657475 w 5410200"/>
                <a:gd name="connsiteY93" fmla="*/ 2628900 h 2715593"/>
                <a:gd name="connsiteX94" fmla="*/ 2628900 w 5410200"/>
                <a:gd name="connsiteY94" fmla="*/ 2609850 h 2715593"/>
                <a:gd name="connsiteX95" fmla="*/ 2562225 w 5410200"/>
                <a:gd name="connsiteY95" fmla="*/ 2600325 h 2715593"/>
                <a:gd name="connsiteX96" fmla="*/ 2390775 w 5410200"/>
                <a:gd name="connsiteY96" fmla="*/ 2609850 h 2715593"/>
                <a:gd name="connsiteX97" fmla="*/ 2295525 w 5410200"/>
                <a:gd name="connsiteY97" fmla="*/ 2638425 h 2715593"/>
                <a:gd name="connsiteX98" fmla="*/ 2266950 w 5410200"/>
                <a:gd name="connsiteY98" fmla="*/ 2647950 h 2715593"/>
                <a:gd name="connsiteX99" fmla="*/ 2152650 w 5410200"/>
                <a:gd name="connsiteY99" fmla="*/ 2676525 h 2715593"/>
                <a:gd name="connsiteX100" fmla="*/ 2124075 w 5410200"/>
                <a:gd name="connsiteY100" fmla="*/ 2686050 h 2715593"/>
                <a:gd name="connsiteX101" fmla="*/ 1924050 w 5410200"/>
                <a:gd name="connsiteY101" fmla="*/ 2676525 h 2715593"/>
                <a:gd name="connsiteX102" fmla="*/ 1809750 w 5410200"/>
                <a:gd name="connsiteY102" fmla="*/ 2619375 h 2715593"/>
                <a:gd name="connsiteX103" fmla="*/ 1781175 w 5410200"/>
                <a:gd name="connsiteY103" fmla="*/ 2600325 h 2715593"/>
                <a:gd name="connsiteX104" fmla="*/ 1752600 w 5410200"/>
                <a:gd name="connsiteY104" fmla="*/ 2581275 h 2715593"/>
                <a:gd name="connsiteX105" fmla="*/ 1714500 w 5410200"/>
                <a:gd name="connsiteY105" fmla="*/ 2562225 h 2715593"/>
                <a:gd name="connsiteX106" fmla="*/ 1685925 w 5410200"/>
                <a:gd name="connsiteY106" fmla="*/ 2543175 h 2715593"/>
                <a:gd name="connsiteX107" fmla="*/ 1657350 w 5410200"/>
                <a:gd name="connsiteY107" fmla="*/ 2533650 h 2715593"/>
                <a:gd name="connsiteX108" fmla="*/ 1628775 w 5410200"/>
                <a:gd name="connsiteY108" fmla="*/ 2514600 h 2715593"/>
                <a:gd name="connsiteX109" fmla="*/ 1590675 w 5410200"/>
                <a:gd name="connsiteY109" fmla="*/ 2505075 h 2715593"/>
                <a:gd name="connsiteX110" fmla="*/ 1552575 w 5410200"/>
                <a:gd name="connsiteY110" fmla="*/ 2486025 h 2715593"/>
                <a:gd name="connsiteX111" fmla="*/ 1533525 w 5410200"/>
                <a:gd name="connsiteY111" fmla="*/ 2457450 h 2715593"/>
                <a:gd name="connsiteX112" fmla="*/ 1447800 w 5410200"/>
                <a:gd name="connsiteY112" fmla="*/ 2390775 h 2715593"/>
                <a:gd name="connsiteX113" fmla="*/ 1419225 w 5410200"/>
                <a:gd name="connsiteY113" fmla="*/ 2371725 h 2715593"/>
                <a:gd name="connsiteX114" fmla="*/ 1362075 w 5410200"/>
                <a:gd name="connsiteY114" fmla="*/ 2362200 h 2715593"/>
                <a:gd name="connsiteX115" fmla="*/ 1228725 w 5410200"/>
                <a:gd name="connsiteY115" fmla="*/ 2343150 h 2715593"/>
                <a:gd name="connsiteX116" fmla="*/ 1047750 w 5410200"/>
                <a:gd name="connsiteY116" fmla="*/ 2362200 h 2715593"/>
                <a:gd name="connsiteX117" fmla="*/ 1019175 w 5410200"/>
                <a:gd name="connsiteY117" fmla="*/ 2371725 h 2715593"/>
                <a:gd name="connsiteX118" fmla="*/ 923925 w 5410200"/>
                <a:gd name="connsiteY118" fmla="*/ 2428875 h 2715593"/>
                <a:gd name="connsiteX119" fmla="*/ 885825 w 5410200"/>
                <a:gd name="connsiteY119" fmla="*/ 2438400 h 2715593"/>
                <a:gd name="connsiteX120" fmla="*/ 857250 w 5410200"/>
                <a:gd name="connsiteY120" fmla="*/ 2447925 h 2715593"/>
                <a:gd name="connsiteX121" fmla="*/ 800100 w 5410200"/>
                <a:gd name="connsiteY121" fmla="*/ 2457450 h 2715593"/>
                <a:gd name="connsiteX122" fmla="*/ 742950 w 5410200"/>
                <a:gd name="connsiteY122" fmla="*/ 2476500 h 2715593"/>
                <a:gd name="connsiteX123" fmla="*/ 714375 w 5410200"/>
                <a:gd name="connsiteY123" fmla="*/ 2486025 h 2715593"/>
                <a:gd name="connsiteX124" fmla="*/ 390525 w 5410200"/>
                <a:gd name="connsiteY124" fmla="*/ 2476500 h 2715593"/>
                <a:gd name="connsiteX125" fmla="*/ 333375 w 5410200"/>
                <a:gd name="connsiteY125" fmla="*/ 2447925 h 2715593"/>
                <a:gd name="connsiteX126" fmla="*/ 304800 w 5410200"/>
                <a:gd name="connsiteY126" fmla="*/ 2438400 h 2715593"/>
                <a:gd name="connsiteX127" fmla="*/ 295275 w 5410200"/>
                <a:gd name="connsiteY127" fmla="*/ 2409825 h 2715593"/>
                <a:gd name="connsiteX128" fmla="*/ 266700 w 5410200"/>
                <a:gd name="connsiteY128" fmla="*/ 2400300 h 2715593"/>
                <a:gd name="connsiteX129" fmla="*/ 238125 w 5410200"/>
                <a:gd name="connsiteY129" fmla="*/ 2381250 h 2715593"/>
                <a:gd name="connsiteX130" fmla="*/ 171450 w 5410200"/>
                <a:gd name="connsiteY130" fmla="*/ 2352675 h 2715593"/>
                <a:gd name="connsiteX131" fmla="*/ 152400 w 5410200"/>
                <a:gd name="connsiteY131" fmla="*/ 2324100 h 2715593"/>
                <a:gd name="connsiteX132" fmla="*/ 95250 w 5410200"/>
                <a:gd name="connsiteY132" fmla="*/ 2276475 h 2715593"/>
                <a:gd name="connsiteX133" fmla="*/ 66675 w 5410200"/>
                <a:gd name="connsiteY133" fmla="*/ 2219325 h 2715593"/>
                <a:gd name="connsiteX134" fmla="*/ 47625 w 5410200"/>
                <a:gd name="connsiteY134" fmla="*/ 2181225 h 2715593"/>
                <a:gd name="connsiteX135" fmla="*/ 19050 w 5410200"/>
                <a:gd name="connsiteY135" fmla="*/ 2085975 h 2715593"/>
                <a:gd name="connsiteX136" fmla="*/ 0 w 5410200"/>
                <a:gd name="connsiteY136" fmla="*/ 2028825 h 2715593"/>
                <a:gd name="connsiteX137" fmla="*/ 9525 w 5410200"/>
                <a:gd name="connsiteY137" fmla="*/ 1857375 h 2715593"/>
                <a:gd name="connsiteX138" fmla="*/ 57150 w 5410200"/>
                <a:gd name="connsiteY138" fmla="*/ 1771650 h 2715593"/>
                <a:gd name="connsiteX139" fmla="*/ 76200 w 5410200"/>
                <a:gd name="connsiteY139" fmla="*/ 1743075 h 2715593"/>
                <a:gd name="connsiteX140" fmla="*/ 123825 w 5410200"/>
                <a:gd name="connsiteY140" fmla="*/ 1666875 h 2715593"/>
                <a:gd name="connsiteX141" fmla="*/ 171450 w 5410200"/>
                <a:gd name="connsiteY141" fmla="*/ 1581150 h 2715593"/>
                <a:gd name="connsiteX142" fmla="*/ 190500 w 5410200"/>
                <a:gd name="connsiteY142" fmla="*/ 1552575 h 2715593"/>
                <a:gd name="connsiteX143" fmla="*/ 247650 w 5410200"/>
                <a:gd name="connsiteY143" fmla="*/ 1524000 h 2715593"/>
                <a:gd name="connsiteX144" fmla="*/ 276225 w 5410200"/>
                <a:gd name="connsiteY144" fmla="*/ 1504950 h 2715593"/>
                <a:gd name="connsiteX145" fmla="*/ 333375 w 5410200"/>
                <a:gd name="connsiteY145" fmla="*/ 1476375 h 2715593"/>
                <a:gd name="connsiteX146" fmla="*/ 342900 w 5410200"/>
                <a:gd name="connsiteY146" fmla="*/ 1447800 h 2715593"/>
                <a:gd name="connsiteX147" fmla="*/ 371475 w 5410200"/>
                <a:gd name="connsiteY147" fmla="*/ 1438275 h 2715593"/>
                <a:gd name="connsiteX148" fmla="*/ 400050 w 5410200"/>
                <a:gd name="connsiteY148" fmla="*/ 1419225 h 2715593"/>
                <a:gd name="connsiteX149" fmla="*/ 428625 w 5410200"/>
                <a:gd name="connsiteY149" fmla="*/ 1409700 h 2715593"/>
                <a:gd name="connsiteX150" fmla="*/ 457200 w 5410200"/>
                <a:gd name="connsiteY150" fmla="*/ 1390650 h 2715593"/>
                <a:gd name="connsiteX151" fmla="*/ 533400 w 5410200"/>
                <a:gd name="connsiteY151" fmla="*/ 1352550 h 2715593"/>
                <a:gd name="connsiteX152" fmla="*/ 561975 w 5410200"/>
                <a:gd name="connsiteY152" fmla="*/ 1323975 h 2715593"/>
                <a:gd name="connsiteX153" fmla="*/ 619125 w 5410200"/>
                <a:gd name="connsiteY153" fmla="*/ 1285875 h 2715593"/>
                <a:gd name="connsiteX154" fmla="*/ 647700 w 5410200"/>
                <a:gd name="connsiteY154" fmla="*/ 1266825 h 2715593"/>
                <a:gd name="connsiteX155" fmla="*/ 704850 w 5410200"/>
                <a:gd name="connsiteY155" fmla="*/ 1219200 h 2715593"/>
                <a:gd name="connsiteX156" fmla="*/ 733425 w 5410200"/>
                <a:gd name="connsiteY156" fmla="*/ 1209675 h 2715593"/>
                <a:gd name="connsiteX157" fmla="*/ 771525 w 5410200"/>
                <a:gd name="connsiteY157" fmla="*/ 1152525 h 2715593"/>
                <a:gd name="connsiteX158" fmla="*/ 790575 w 5410200"/>
                <a:gd name="connsiteY158" fmla="*/ 1123950 h 2715593"/>
                <a:gd name="connsiteX159" fmla="*/ 819150 w 5410200"/>
                <a:gd name="connsiteY159" fmla="*/ 1104900 h 2715593"/>
                <a:gd name="connsiteX160" fmla="*/ 857250 w 5410200"/>
                <a:gd name="connsiteY160" fmla="*/ 1057275 h 2715593"/>
                <a:gd name="connsiteX161" fmla="*/ 866775 w 5410200"/>
                <a:gd name="connsiteY161" fmla="*/ 1028700 h 2715593"/>
                <a:gd name="connsiteX162" fmla="*/ 914400 w 5410200"/>
                <a:gd name="connsiteY162" fmla="*/ 981075 h 2715593"/>
                <a:gd name="connsiteX163" fmla="*/ 952500 w 5410200"/>
                <a:gd name="connsiteY163" fmla="*/ 923925 h 2715593"/>
                <a:gd name="connsiteX164" fmla="*/ 971550 w 5410200"/>
                <a:gd name="connsiteY164" fmla="*/ 895350 h 2715593"/>
                <a:gd name="connsiteX165" fmla="*/ 1000125 w 5410200"/>
                <a:gd name="connsiteY165" fmla="*/ 885825 h 2715593"/>
                <a:gd name="connsiteX166" fmla="*/ 1028700 w 5410200"/>
                <a:gd name="connsiteY166" fmla="*/ 866775 h 2715593"/>
                <a:gd name="connsiteX167" fmla="*/ 1057275 w 5410200"/>
                <a:gd name="connsiteY167" fmla="*/ 857250 h 2715593"/>
                <a:gd name="connsiteX168" fmla="*/ 1085850 w 5410200"/>
                <a:gd name="connsiteY168" fmla="*/ 838200 h 2715593"/>
                <a:gd name="connsiteX169" fmla="*/ 1114425 w 5410200"/>
                <a:gd name="connsiteY169" fmla="*/ 828675 h 2715593"/>
                <a:gd name="connsiteX170" fmla="*/ 1152525 w 5410200"/>
                <a:gd name="connsiteY170" fmla="*/ 809625 h 2715593"/>
                <a:gd name="connsiteX171" fmla="*/ 1190625 w 5410200"/>
                <a:gd name="connsiteY171" fmla="*/ 800100 h 2715593"/>
                <a:gd name="connsiteX172" fmla="*/ 1247775 w 5410200"/>
                <a:gd name="connsiteY172" fmla="*/ 781050 h 2715593"/>
                <a:gd name="connsiteX173" fmla="*/ 1276350 w 5410200"/>
                <a:gd name="connsiteY173" fmla="*/ 771525 h 2715593"/>
                <a:gd name="connsiteX174" fmla="*/ 1314450 w 5410200"/>
                <a:gd name="connsiteY174" fmla="*/ 752475 h 2715593"/>
                <a:gd name="connsiteX175" fmla="*/ 1390650 w 5410200"/>
                <a:gd name="connsiteY175" fmla="*/ 733425 h 2715593"/>
                <a:gd name="connsiteX176" fmla="*/ 1409700 w 5410200"/>
                <a:gd name="connsiteY176" fmla="*/ 704850 h 2715593"/>
                <a:gd name="connsiteX177" fmla="*/ 1438275 w 5410200"/>
                <a:gd name="connsiteY177" fmla="*/ 685800 h 2715593"/>
                <a:gd name="connsiteX178" fmla="*/ 1514475 w 5410200"/>
                <a:gd name="connsiteY178" fmla="*/ 638175 h 2715593"/>
                <a:gd name="connsiteX179" fmla="*/ 1571625 w 5410200"/>
                <a:gd name="connsiteY179" fmla="*/ 600075 h 2715593"/>
                <a:gd name="connsiteX180" fmla="*/ 1590675 w 5410200"/>
                <a:gd name="connsiteY180" fmla="*/ 571500 h 2715593"/>
                <a:gd name="connsiteX181" fmla="*/ 1628775 w 5410200"/>
                <a:gd name="connsiteY181" fmla="*/ 561975 h 2715593"/>
                <a:gd name="connsiteX182" fmla="*/ 1666875 w 5410200"/>
                <a:gd name="connsiteY182" fmla="*/ 542925 h 2715593"/>
                <a:gd name="connsiteX183" fmla="*/ 1695450 w 5410200"/>
                <a:gd name="connsiteY183" fmla="*/ 533400 h 2715593"/>
                <a:gd name="connsiteX184" fmla="*/ 1752600 w 5410200"/>
                <a:gd name="connsiteY184" fmla="*/ 495300 h 2715593"/>
                <a:gd name="connsiteX185" fmla="*/ 1838325 w 5410200"/>
                <a:gd name="connsiteY185" fmla="*/ 466725 h 2715593"/>
                <a:gd name="connsiteX186" fmla="*/ 1866900 w 5410200"/>
                <a:gd name="connsiteY186" fmla="*/ 457200 h 2715593"/>
                <a:gd name="connsiteX187" fmla="*/ 1924050 w 5410200"/>
                <a:gd name="connsiteY187" fmla="*/ 428625 h 2715593"/>
                <a:gd name="connsiteX188" fmla="*/ 1981200 w 5410200"/>
                <a:gd name="connsiteY188" fmla="*/ 381000 h 2715593"/>
                <a:gd name="connsiteX189" fmla="*/ 2009775 w 5410200"/>
                <a:gd name="connsiteY189" fmla="*/ 371475 h 2715593"/>
                <a:gd name="connsiteX190" fmla="*/ 2066925 w 5410200"/>
                <a:gd name="connsiteY190" fmla="*/ 333375 h 2715593"/>
                <a:gd name="connsiteX191" fmla="*/ 2124075 w 5410200"/>
                <a:gd name="connsiteY191" fmla="*/ 314325 h 2715593"/>
                <a:gd name="connsiteX192" fmla="*/ 2628900 w 5410200"/>
                <a:gd name="connsiteY192" fmla="*/ 295275 h 2715593"/>
                <a:gd name="connsiteX193" fmla="*/ 2657475 w 5410200"/>
                <a:gd name="connsiteY193" fmla="*/ 285750 h 2715593"/>
                <a:gd name="connsiteX194" fmla="*/ 2752725 w 5410200"/>
                <a:gd name="connsiteY194" fmla="*/ 266700 h 2715593"/>
                <a:gd name="connsiteX195" fmla="*/ 2809875 w 5410200"/>
                <a:gd name="connsiteY195" fmla="*/ 247650 h 2715593"/>
                <a:gd name="connsiteX196" fmla="*/ 2838450 w 5410200"/>
                <a:gd name="connsiteY196" fmla="*/ 228600 h 2715593"/>
                <a:gd name="connsiteX197" fmla="*/ 2905125 w 5410200"/>
                <a:gd name="connsiteY197" fmla="*/ 219075 h 2715593"/>
                <a:gd name="connsiteX198" fmla="*/ 3390900 w 5410200"/>
                <a:gd name="connsiteY198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19700 w 5410200"/>
                <a:gd name="connsiteY40" fmla="*/ 1676400 h 2715593"/>
                <a:gd name="connsiteX41" fmla="*/ 5191125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91125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74456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98056 w 5410200"/>
                <a:gd name="connsiteY1" fmla="*/ 183356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74456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95675 w 5410200"/>
                <a:gd name="connsiteY1" fmla="*/ 123825 h 2715593"/>
                <a:gd name="connsiteX2" fmla="*/ 3552825 w 5410200"/>
                <a:gd name="connsiteY2" fmla="*/ 104775 h 2715593"/>
                <a:gd name="connsiteX3" fmla="*/ 3648075 w 5410200"/>
                <a:gd name="connsiteY3" fmla="*/ 85725 h 2715593"/>
                <a:gd name="connsiteX4" fmla="*/ 3705225 w 5410200"/>
                <a:gd name="connsiteY4" fmla="*/ 66675 h 2715593"/>
                <a:gd name="connsiteX5" fmla="*/ 3743325 w 5410200"/>
                <a:gd name="connsiteY5" fmla="*/ 57150 h 2715593"/>
                <a:gd name="connsiteX6" fmla="*/ 3781425 w 5410200"/>
                <a:gd name="connsiteY6" fmla="*/ 38100 h 2715593"/>
                <a:gd name="connsiteX7" fmla="*/ 3819525 w 5410200"/>
                <a:gd name="connsiteY7" fmla="*/ 28575 h 2715593"/>
                <a:gd name="connsiteX8" fmla="*/ 3886200 w 5410200"/>
                <a:gd name="connsiteY8" fmla="*/ 9525 h 2715593"/>
                <a:gd name="connsiteX9" fmla="*/ 3981450 w 5410200"/>
                <a:gd name="connsiteY9" fmla="*/ 0 h 2715593"/>
                <a:gd name="connsiteX10" fmla="*/ 4105275 w 5410200"/>
                <a:gd name="connsiteY10" fmla="*/ 9525 h 2715593"/>
                <a:gd name="connsiteX11" fmla="*/ 4162425 w 5410200"/>
                <a:gd name="connsiteY11" fmla="*/ 38100 h 2715593"/>
                <a:gd name="connsiteX12" fmla="*/ 4191000 w 5410200"/>
                <a:gd name="connsiteY12" fmla="*/ 47625 h 2715593"/>
                <a:gd name="connsiteX13" fmla="*/ 4219575 w 5410200"/>
                <a:gd name="connsiteY13" fmla="*/ 76200 h 2715593"/>
                <a:gd name="connsiteX14" fmla="*/ 4276725 w 5410200"/>
                <a:gd name="connsiteY14" fmla="*/ 114300 h 2715593"/>
                <a:gd name="connsiteX15" fmla="*/ 4295775 w 5410200"/>
                <a:gd name="connsiteY15" fmla="*/ 142875 h 2715593"/>
                <a:gd name="connsiteX16" fmla="*/ 4324350 w 5410200"/>
                <a:gd name="connsiteY16" fmla="*/ 171450 h 2715593"/>
                <a:gd name="connsiteX17" fmla="*/ 4333875 w 5410200"/>
                <a:gd name="connsiteY17" fmla="*/ 200025 h 2715593"/>
                <a:gd name="connsiteX18" fmla="*/ 4400550 w 5410200"/>
                <a:gd name="connsiteY18" fmla="*/ 285750 h 2715593"/>
                <a:gd name="connsiteX19" fmla="*/ 4429125 w 5410200"/>
                <a:gd name="connsiteY19" fmla="*/ 295275 h 2715593"/>
                <a:gd name="connsiteX20" fmla="*/ 4457700 w 5410200"/>
                <a:gd name="connsiteY20" fmla="*/ 323850 h 2715593"/>
                <a:gd name="connsiteX21" fmla="*/ 4562475 w 5410200"/>
                <a:gd name="connsiteY21" fmla="*/ 381000 h 2715593"/>
                <a:gd name="connsiteX22" fmla="*/ 4619625 w 5410200"/>
                <a:gd name="connsiteY22" fmla="*/ 400050 h 2715593"/>
                <a:gd name="connsiteX23" fmla="*/ 4648200 w 5410200"/>
                <a:gd name="connsiteY23" fmla="*/ 419100 h 2715593"/>
                <a:gd name="connsiteX24" fmla="*/ 4752975 w 5410200"/>
                <a:gd name="connsiteY24" fmla="*/ 438150 h 2715593"/>
                <a:gd name="connsiteX25" fmla="*/ 4800600 w 5410200"/>
                <a:gd name="connsiteY25" fmla="*/ 447675 h 2715593"/>
                <a:gd name="connsiteX26" fmla="*/ 4914900 w 5410200"/>
                <a:gd name="connsiteY26" fmla="*/ 457200 h 2715593"/>
                <a:gd name="connsiteX27" fmla="*/ 5067300 w 5410200"/>
                <a:gd name="connsiteY27" fmla="*/ 476250 h 2715593"/>
                <a:gd name="connsiteX28" fmla="*/ 5133975 w 5410200"/>
                <a:gd name="connsiteY28" fmla="*/ 504825 h 2715593"/>
                <a:gd name="connsiteX29" fmla="*/ 5191125 w 5410200"/>
                <a:gd name="connsiteY29" fmla="*/ 523875 h 2715593"/>
                <a:gd name="connsiteX30" fmla="*/ 5257800 w 5410200"/>
                <a:gd name="connsiteY30" fmla="*/ 628650 h 2715593"/>
                <a:gd name="connsiteX31" fmla="*/ 5314950 w 5410200"/>
                <a:gd name="connsiteY31" fmla="*/ 685800 h 2715593"/>
                <a:gd name="connsiteX32" fmla="*/ 5343525 w 5410200"/>
                <a:gd name="connsiteY32" fmla="*/ 762000 h 2715593"/>
                <a:gd name="connsiteX33" fmla="*/ 5362575 w 5410200"/>
                <a:gd name="connsiteY33" fmla="*/ 819150 h 2715593"/>
                <a:gd name="connsiteX34" fmla="*/ 5372100 w 5410200"/>
                <a:gd name="connsiteY34" fmla="*/ 847725 h 2715593"/>
                <a:gd name="connsiteX35" fmla="*/ 5381625 w 5410200"/>
                <a:gd name="connsiteY35" fmla="*/ 942975 h 2715593"/>
                <a:gd name="connsiteX36" fmla="*/ 5410200 w 5410200"/>
                <a:gd name="connsiteY36" fmla="*/ 1162050 h 2715593"/>
                <a:gd name="connsiteX37" fmla="*/ 5341144 w 5410200"/>
                <a:gd name="connsiteY37" fmla="*/ 1454944 h 2715593"/>
                <a:gd name="connsiteX38" fmla="*/ 5286375 w 5410200"/>
                <a:gd name="connsiteY38" fmla="*/ 1552575 h 2715593"/>
                <a:gd name="connsiteX39" fmla="*/ 5257800 w 5410200"/>
                <a:gd name="connsiteY39" fmla="*/ 1590675 h 2715593"/>
                <a:gd name="connsiteX40" fmla="*/ 5174456 w 5410200"/>
                <a:gd name="connsiteY40" fmla="*/ 1695450 h 2715593"/>
                <a:gd name="connsiteX41" fmla="*/ 5105400 w 5410200"/>
                <a:gd name="connsiteY41" fmla="*/ 1771650 h 2715593"/>
                <a:gd name="connsiteX42" fmla="*/ 5086350 w 5410200"/>
                <a:gd name="connsiteY42" fmla="*/ 1800225 h 2715593"/>
                <a:gd name="connsiteX43" fmla="*/ 5067300 w 5410200"/>
                <a:gd name="connsiteY43" fmla="*/ 1876425 h 2715593"/>
                <a:gd name="connsiteX44" fmla="*/ 5048250 w 5410200"/>
                <a:gd name="connsiteY44" fmla="*/ 1905000 h 2715593"/>
                <a:gd name="connsiteX45" fmla="*/ 5038725 w 5410200"/>
                <a:gd name="connsiteY45" fmla="*/ 1943100 h 2715593"/>
                <a:gd name="connsiteX46" fmla="*/ 5019675 w 5410200"/>
                <a:gd name="connsiteY46" fmla="*/ 2066925 h 2715593"/>
                <a:gd name="connsiteX47" fmla="*/ 5000625 w 5410200"/>
                <a:gd name="connsiteY47" fmla="*/ 2190750 h 2715593"/>
                <a:gd name="connsiteX48" fmla="*/ 4991100 w 5410200"/>
                <a:gd name="connsiteY48" fmla="*/ 2219325 h 2715593"/>
                <a:gd name="connsiteX49" fmla="*/ 4981575 w 5410200"/>
                <a:gd name="connsiteY49" fmla="*/ 2257425 h 2715593"/>
                <a:gd name="connsiteX50" fmla="*/ 4962525 w 5410200"/>
                <a:gd name="connsiteY50" fmla="*/ 2286000 h 2715593"/>
                <a:gd name="connsiteX51" fmla="*/ 4953000 w 5410200"/>
                <a:gd name="connsiteY51" fmla="*/ 2314575 h 2715593"/>
                <a:gd name="connsiteX52" fmla="*/ 4924425 w 5410200"/>
                <a:gd name="connsiteY52" fmla="*/ 2333625 h 2715593"/>
                <a:gd name="connsiteX53" fmla="*/ 4895850 w 5410200"/>
                <a:gd name="connsiteY53" fmla="*/ 2390775 h 2715593"/>
                <a:gd name="connsiteX54" fmla="*/ 4867275 w 5410200"/>
                <a:gd name="connsiteY54" fmla="*/ 2428875 h 2715593"/>
                <a:gd name="connsiteX55" fmla="*/ 4838700 w 5410200"/>
                <a:gd name="connsiteY55" fmla="*/ 2438400 h 2715593"/>
                <a:gd name="connsiteX56" fmla="*/ 4810125 w 5410200"/>
                <a:gd name="connsiteY56" fmla="*/ 2466975 h 2715593"/>
                <a:gd name="connsiteX57" fmla="*/ 4781550 w 5410200"/>
                <a:gd name="connsiteY57" fmla="*/ 2476500 h 2715593"/>
                <a:gd name="connsiteX58" fmla="*/ 4752975 w 5410200"/>
                <a:gd name="connsiteY58" fmla="*/ 2495550 h 2715593"/>
                <a:gd name="connsiteX59" fmla="*/ 4724400 w 5410200"/>
                <a:gd name="connsiteY59" fmla="*/ 2505075 h 2715593"/>
                <a:gd name="connsiteX60" fmla="*/ 4638675 w 5410200"/>
                <a:gd name="connsiteY60" fmla="*/ 2571750 h 2715593"/>
                <a:gd name="connsiteX61" fmla="*/ 4610100 w 5410200"/>
                <a:gd name="connsiteY61" fmla="*/ 2628900 h 2715593"/>
                <a:gd name="connsiteX62" fmla="*/ 4581525 w 5410200"/>
                <a:gd name="connsiteY62" fmla="*/ 2638425 h 2715593"/>
                <a:gd name="connsiteX63" fmla="*/ 4562475 w 5410200"/>
                <a:gd name="connsiteY63" fmla="*/ 2667000 h 2715593"/>
                <a:gd name="connsiteX64" fmla="*/ 4524375 w 5410200"/>
                <a:gd name="connsiteY64" fmla="*/ 2686050 h 2715593"/>
                <a:gd name="connsiteX65" fmla="*/ 4467225 w 5410200"/>
                <a:gd name="connsiteY65" fmla="*/ 2714625 h 2715593"/>
                <a:gd name="connsiteX66" fmla="*/ 4162425 w 5410200"/>
                <a:gd name="connsiteY66" fmla="*/ 2705100 h 2715593"/>
                <a:gd name="connsiteX67" fmla="*/ 4114800 w 5410200"/>
                <a:gd name="connsiteY67" fmla="*/ 2686050 h 2715593"/>
                <a:gd name="connsiteX68" fmla="*/ 4048125 w 5410200"/>
                <a:gd name="connsiteY68" fmla="*/ 2676525 h 2715593"/>
                <a:gd name="connsiteX69" fmla="*/ 3943350 w 5410200"/>
                <a:gd name="connsiteY69" fmla="*/ 2657475 h 2715593"/>
                <a:gd name="connsiteX70" fmla="*/ 3886200 w 5410200"/>
                <a:gd name="connsiteY70" fmla="*/ 2638425 h 2715593"/>
                <a:gd name="connsiteX71" fmla="*/ 3857625 w 5410200"/>
                <a:gd name="connsiteY71" fmla="*/ 2628900 h 2715593"/>
                <a:gd name="connsiteX72" fmla="*/ 3829050 w 5410200"/>
                <a:gd name="connsiteY72" fmla="*/ 2609850 h 2715593"/>
                <a:gd name="connsiteX73" fmla="*/ 3800475 w 5410200"/>
                <a:gd name="connsiteY73" fmla="*/ 2600325 h 2715593"/>
                <a:gd name="connsiteX74" fmla="*/ 3771900 w 5410200"/>
                <a:gd name="connsiteY74" fmla="*/ 2581275 h 2715593"/>
                <a:gd name="connsiteX75" fmla="*/ 3714750 w 5410200"/>
                <a:gd name="connsiteY75" fmla="*/ 2562225 h 2715593"/>
                <a:gd name="connsiteX76" fmla="*/ 3686175 w 5410200"/>
                <a:gd name="connsiteY76" fmla="*/ 2552700 h 2715593"/>
                <a:gd name="connsiteX77" fmla="*/ 3657600 w 5410200"/>
                <a:gd name="connsiteY77" fmla="*/ 2543175 h 2715593"/>
                <a:gd name="connsiteX78" fmla="*/ 3543300 w 5410200"/>
                <a:gd name="connsiteY78" fmla="*/ 2524125 h 2715593"/>
                <a:gd name="connsiteX79" fmla="*/ 3495675 w 5410200"/>
                <a:gd name="connsiteY79" fmla="*/ 2514600 h 2715593"/>
                <a:gd name="connsiteX80" fmla="*/ 3371850 w 5410200"/>
                <a:gd name="connsiteY80" fmla="*/ 2524125 h 2715593"/>
                <a:gd name="connsiteX81" fmla="*/ 3314700 w 5410200"/>
                <a:gd name="connsiteY81" fmla="*/ 2552700 h 2715593"/>
                <a:gd name="connsiteX82" fmla="*/ 3267075 w 5410200"/>
                <a:gd name="connsiteY82" fmla="*/ 2562225 h 2715593"/>
                <a:gd name="connsiteX83" fmla="*/ 3162300 w 5410200"/>
                <a:gd name="connsiteY83" fmla="*/ 2590800 h 2715593"/>
                <a:gd name="connsiteX84" fmla="*/ 3133725 w 5410200"/>
                <a:gd name="connsiteY84" fmla="*/ 2609850 h 2715593"/>
                <a:gd name="connsiteX85" fmla="*/ 3076575 w 5410200"/>
                <a:gd name="connsiteY85" fmla="*/ 2619375 h 2715593"/>
                <a:gd name="connsiteX86" fmla="*/ 3009900 w 5410200"/>
                <a:gd name="connsiteY86" fmla="*/ 2647950 h 2715593"/>
                <a:gd name="connsiteX87" fmla="*/ 2971800 w 5410200"/>
                <a:gd name="connsiteY87" fmla="*/ 2657475 h 2715593"/>
                <a:gd name="connsiteX88" fmla="*/ 2943225 w 5410200"/>
                <a:gd name="connsiteY88" fmla="*/ 2667000 h 2715593"/>
                <a:gd name="connsiteX89" fmla="*/ 2714625 w 5410200"/>
                <a:gd name="connsiteY89" fmla="*/ 2657475 h 2715593"/>
                <a:gd name="connsiteX90" fmla="*/ 2686050 w 5410200"/>
                <a:gd name="connsiteY90" fmla="*/ 2638425 h 2715593"/>
                <a:gd name="connsiteX91" fmla="*/ 2657475 w 5410200"/>
                <a:gd name="connsiteY91" fmla="*/ 2628900 h 2715593"/>
                <a:gd name="connsiteX92" fmla="*/ 2628900 w 5410200"/>
                <a:gd name="connsiteY92" fmla="*/ 2609850 h 2715593"/>
                <a:gd name="connsiteX93" fmla="*/ 2562225 w 5410200"/>
                <a:gd name="connsiteY93" fmla="*/ 2600325 h 2715593"/>
                <a:gd name="connsiteX94" fmla="*/ 2390775 w 5410200"/>
                <a:gd name="connsiteY94" fmla="*/ 2609850 h 2715593"/>
                <a:gd name="connsiteX95" fmla="*/ 2295525 w 5410200"/>
                <a:gd name="connsiteY95" fmla="*/ 2638425 h 2715593"/>
                <a:gd name="connsiteX96" fmla="*/ 2266950 w 5410200"/>
                <a:gd name="connsiteY96" fmla="*/ 2647950 h 2715593"/>
                <a:gd name="connsiteX97" fmla="*/ 2152650 w 5410200"/>
                <a:gd name="connsiteY97" fmla="*/ 2676525 h 2715593"/>
                <a:gd name="connsiteX98" fmla="*/ 2124075 w 5410200"/>
                <a:gd name="connsiteY98" fmla="*/ 2686050 h 2715593"/>
                <a:gd name="connsiteX99" fmla="*/ 1924050 w 5410200"/>
                <a:gd name="connsiteY99" fmla="*/ 2676525 h 2715593"/>
                <a:gd name="connsiteX100" fmla="*/ 1809750 w 5410200"/>
                <a:gd name="connsiteY100" fmla="*/ 2619375 h 2715593"/>
                <a:gd name="connsiteX101" fmla="*/ 1781175 w 5410200"/>
                <a:gd name="connsiteY101" fmla="*/ 2600325 h 2715593"/>
                <a:gd name="connsiteX102" fmla="*/ 1752600 w 5410200"/>
                <a:gd name="connsiteY102" fmla="*/ 2581275 h 2715593"/>
                <a:gd name="connsiteX103" fmla="*/ 1714500 w 5410200"/>
                <a:gd name="connsiteY103" fmla="*/ 2562225 h 2715593"/>
                <a:gd name="connsiteX104" fmla="*/ 1685925 w 5410200"/>
                <a:gd name="connsiteY104" fmla="*/ 2543175 h 2715593"/>
                <a:gd name="connsiteX105" fmla="*/ 1657350 w 5410200"/>
                <a:gd name="connsiteY105" fmla="*/ 2533650 h 2715593"/>
                <a:gd name="connsiteX106" fmla="*/ 1628775 w 5410200"/>
                <a:gd name="connsiteY106" fmla="*/ 2514600 h 2715593"/>
                <a:gd name="connsiteX107" fmla="*/ 1590675 w 5410200"/>
                <a:gd name="connsiteY107" fmla="*/ 2505075 h 2715593"/>
                <a:gd name="connsiteX108" fmla="*/ 1552575 w 5410200"/>
                <a:gd name="connsiteY108" fmla="*/ 2486025 h 2715593"/>
                <a:gd name="connsiteX109" fmla="*/ 1533525 w 5410200"/>
                <a:gd name="connsiteY109" fmla="*/ 2457450 h 2715593"/>
                <a:gd name="connsiteX110" fmla="*/ 1447800 w 5410200"/>
                <a:gd name="connsiteY110" fmla="*/ 2390775 h 2715593"/>
                <a:gd name="connsiteX111" fmla="*/ 1419225 w 5410200"/>
                <a:gd name="connsiteY111" fmla="*/ 2371725 h 2715593"/>
                <a:gd name="connsiteX112" fmla="*/ 1362075 w 5410200"/>
                <a:gd name="connsiteY112" fmla="*/ 2362200 h 2715593"/>
                <a:gd name="connsiteX113" fmla="*/ 1228725 w 5410200"/>
                <a:gd name="connsiteY113" fmla="*/ 2343150 h 2715593"/>
                <a:gd name="connsiteX114" fmla="*/ 1047750 w 5410200"/>
                <a:gd name="connsiteY114" fmla="*/ 2362200 h 2715593"/>
                <a:gd name="connsiteX115" fmla="*/ 1019175 w 5410200"/>
                <a:gd name="connsiteY115" fmla="*/ 2371725 h 2715593"/>
                <a:gd name="connsiteX116" fmla="*/ 923925 w 5410200"/>
                <a:gd name="connsiteY116" fmla="*/ 2428875 h 2715593"/>
                <a:gd name="connsiteX117" fmla="*/ 885825 w 5410200"/>
                <a:gd name="connsiteY117" fmla="*/ 2438400 h 2715593"/>
                <a:gd name="connsiteX118" fmla="*/ 857250 w 5410200"/>
                <a:gd name="connsiteY118" fmla="*/ 2447925 h 2715593"/>
                <a:gd name="connsiteX119" fmla="*/ 800100 w 5410200"/>
                <a:gd name="connsiteY119" fmla="*/ 2457450 h 2715593"/>
                <a:gd name="connsiteX120" fmla="*/ 742950 w 5410200"/>
                <a:gd name="connsiteY120" fmla="*/ 2476500 h 2715593"/>
                <a:gd name="connsiteX121" fmla="*/ 714375 w 5410200"/>
                <a:gd name="connsiteY121" fmla="*/ 2486025 h 2715593"/>
                <a:gd name="connsiteX122" fmla="*/ 390525 w 5410200"/>
                <a:gd name="connsiteY122" fmla="*/ 2476500 h 2715593"/>
                <a:gd name="connsiteX123" fmla="*/ 333375 w 5410200"/>
                <a:gd name="connsiteY123" fmla="*/ 2447925 h 2715593"/>
                <a:gd name="connsiteX124" fmla="*/ 304800 w 5410200"/>
                <a:gd name="connsiteY124" fmla="*/ 2438400 h 2715593"/>
                <a:gd name="connsiteX125" fmla="*/ 295275 w 5410200"/>
                <a:gd name="connsiteY125" fmla="*/ 2409825 h 2715593"/>
                <a:gd name="connsiteX126" fmla="*/ 266700 w 5410200"/>
                <a:gd name="connsiteY126" fmla="*/ 2400300 h 2715593"/>
                <a:gd name="connsiteX127" fmla="*/ 238125 w 5410200"/>
                <a:gd name="connsiteY127" fmla="*/ 2381250 h 2715593"/>
                <a:gd name="connsiteX128" fmla="*/ 171450 w 5410200"/>
                <a:gd name="connsiteY128" fmla="*/ 2352675 h 2715593"/>
                <a:gd name="connsiteX129" fmla="*/ 152400 w 5410200"/>
                <a:gd name="connsiteY129" fmla="*/ 2324100 h 2715593"/>
                <a:gd name="connsiteX130" fmla="*/ 95250 w 5410200"/>
                <a:gd name="connsiteY130" fmla="*/ 2276475 h 2715593"/>
                <a:gd name="connsiteX131" fmla="*/ 66675 w 5410200"/>
                <a:gd name="connsiteY131" fmla="*/ 2219325 h 2715593"/>
                <a:gd name="connsiteX132" fmla="*/ 47625 w 5410200"/>
                <a:gd name="connsiteY132" fmla="*/ 2181225 h 2715593"/>
                <a:gd name="connsiteX133" fmla="*/ 19050 w 5410200"/>
                <a:gd name="connsiteY133" fmla="*/ 2085975 h 2715593"/>
                <a:gd name="connsiteX134" fmla="*/ 0 w 5410200"/>
                <a:gd name="connsiteY134" fmla="*/ 2028825 h 2715593"/>
                <a:gd name="connsiteX135" fmla="*/ 9525 w 5410200"/>
                <a:gd name="connsiteY135" fmla="*/ 1857375 h 2715593"/>
                <a:gd name="connsiteX136" fmla="*/ 57150 w 5410200"/>
                <a:gd name="connsiteY136" fmla="*/ 1771650 h 2715593"/>
                <a:gd name="connsiteX137" fmla="*/ 76200 w 5410200"/>
                <a:gd name="connsiteY137" fmla="*/ 1743075 h 2715593"/>
                <a:gd name="connsiteX138" fmla="*/ 123825 w 5410200"/>
                <a:gd name="connsiteY138" fmla="*/ 1666875 h 2715593"/>
                <a:gd name="connsiteX139" fmla="*/ 171450 w 5410200"/>
                <a:gd name="connsiteY139" fmla="*/ 1581150 h 2715593"/>
                <a:gd name="connsiteX140" fmla="*/ 190500 w 5410200"/>
                <a:gd name="connsiteY140" fmla="*/ 1552575 h 2715593"/>
                <a:gd name="connsiteX141" fmla="*/ 247650 w 5410200"/>
                <a:gd name="connsiteY141" fmla="*/ 1524000 h 2715593"/>
                <a:gd name="connsiteX142" fmla="*/ 276225 w 5410200"/>
                <a:gd name="connsiteY142" fmla="*/ 1504950 h 2715593"/>
                <a:gd name="connsiteX143" fmla="*/ 333375 w 5410200"/>
                <a:gd name="connsiteY143" fmla="*/ 1476375 h 2715593"/>
                <a:gd name="connsiteX144" fmla="*/ 342900 w 5410200"/>
                <a:gd name="connsiteY144" fmla="*/ 1447800 h 2715593"/>
                <a:gd name="connsiteX145" fmla="*/ 371475 w 5410200"/>
                <a:gd name="connsiteY145" fmla="*/ 1438275 h 2715593"/>
                <a:gd name="connsiteX146" fmla="*/ 400050 w 5410200"/>
                <a:gd name="connsiteY146" fmla="*/ 1419225 h 2715593"/>
                <a:gd name="connsiteX147" fmla="*/ 428625 w 5410200"/>
                <a:gd name="connsiteY147" fmla="*/ 1409700 h 2715593"/>
                <a:gd name="connsiteX148" fmla="*/ 457200 w 5410200"/>
                <a:gd name="connsiteY148" fmla="*/ 1390650 h 2715593"/>
                <a:gd name="connsiteX149" fmla="*/ 533400 w 5410200"/>
                <a:gd name="connsiteY149" fmla="*/ 1352550 h 2715593"/>
                <a:gd name="connsiteX150" fmla="*/ 561975 w 5410200"/>
                <a:gd name="connsiteY150" fmla="*/ 1323975 h 2715593"/>
                <a:gd name="connsiteX151" fmla="*/ 619125 w 5410200"/>
                <a:gd name="connsiteY151" fmla="*/ 1285875 h 2715593"/>
                <a:gd name="connsiteX152" fmla="*/ 647700 w 5410200"/>
                <a:gd name="connsiteY152" fmla="*/ 1266825 h 2715593"/>
                <a:gd name="connsiteX153" fmla="*/ 704850 w 5410200"/>
                <a:gd name="connsiteY153" fmla="*/ 1219200 h 2715593"/>
                <a:gd name="connsiteX154" fmla="*/ 733425 w 5410200"/>
                <a:gd name="connsiteY154" fmla="*/ 1209675 h 2715593"/>
                <a:gd name="connsiteX155" fmla="*/ 771525 w 5410200"/>
                <a:gd name="connsiteY155" fmla="*/ 1152525 h 2715593"/>
                <a:gd name="connsiteX156" fmla="*/ 790575 w 5410200"/>
                <a:gd name="connsiteY156" fmla="*/ 1123950 h 2715593"/>
                <a:gd name="connsiteX157" fmla="*/ 819150 w 5410200"/>
                <a:gd name="connsiteY157" fmla="*/ 1104900 h 2715593"/>
                <a:gd name="connsiteX158" fmla="*/ 857250 w 5410200"/>
                <a:gd name="connsiteY158" fmla="*/ 1057275 h 2715593"/>
                <a:gd name="connsiteX159" fmla="*/ 866775 w 5410200"/>
                <a:gd name="connsiteY159" fmla="*/ 1028700 h 2715593"/>
                <a:gd name="connsiteX160" fmla="*/ 914400 w 5410200"/>
                <a:gd name="connsiteY160" fmla="*/ 981075 h 2715593"/>
                <a:gd name="connsiteX161" fmla="*/ 952500 w 5410200"/>
                <a:gd name="connsiteY161" fmla="*/ 923925 h 2715593"/>
                <a:gd name="connsiteX162" fmla="*/ 971550 w 5410200"/>
                <a:gd name="connsiteY162" fmla="*/ 895350 h 2715593"/>
                <a:gd name="connsiteX163" fmla="*/ 1000125 w 5410200"/>
                <a:gd name="connsiteY163" fmla="*/ 885825 h 2715593"/>
                <a:gd name="connsiteX164" fmla="*/ 1028700 w 5410200"/>
                <a:gd name="connsiteY164" fmla="*/ 866775 h 2715593"/>
                <a:gd name="connsiteX165" fmla="*/ 1057275 w 5410200"/>
                <a:gd name="connsiteY165" fmla="*/ 857250 h 2715593"/>
                <a:gd name="connsiteX166" fmla="*/ 1085850 w 5410200"/>
                <a:gd name="connsiteY166" fmla="*/ 838200 h 2715593"/>
                <a:gd name="connsiteX167" fmla="*/ 1114425 w 5410200"/>
                <a:gd name="connsiteY167" fmla="*/ 828675 h 2715593"/>
                <a:gd name="connsiteX168" fmla="*/ 1152525 w 5410200"/>
                <a:gd name="connsiteY168" fmla="*/ 809625 h 2715593"/>
                <a:gd name="connsiteX169" fmla="*/ 1190625 w 5410200"/>
                <a:gd name="connsiteY169" fmla="*/ 800100 h 2715593"/>
                <a:gd name="connsiteX170" fmla="*/ 1247775 w 5410200"/>
                <a:gd name="connsiteY170" fmla="*/ 781050 h 2715593"/>
                <a:gd name="connsiteX171" fmla="*/ 1276350 w 5410200"/>
                <a:gd name="connsiteY171" fmla="*/ 771525 h 2715593"/>
                <a:gd name="connsiteX172" fmla="*/ 1314450 w 5410200"/>
                <a:gd name="connsiteY172" fmla="*/ 752475 h 2715593"/>
                <a:gd name="connsiteX173" fmla="*/ 1390650 w 5410200"/>
                <a:gd name="connsiteY173" fmla="*/ 733425 h 2715593"/>
                <a:gd name="connsiteX174" fmla="*/ 1409700 w 5410200"/>
                <a:gd name="connsiteY174" fmla="*/ 704850 h 2715593"/>
                <a:gd name="connsiteX175" fmla="*/ 1438275 w 5410200"/>
                <a:gd name="connsiteY175" fmla="*/ 685800 h 2715593"/>
                <a:gd name="connsiteX176" fmla="*/ 1514475 w 5410200"/>
                <a:gd name="connsiteY176" fmla="*/ 638175 h 2715593"/>
                <a:gd name="connsiteX177" fmla="*/ 1571625 w 5410200"/>
                <a:gd name="connsiteY177" fmla="*/ 600075 h 2715593"/>
                <a:gd name="connsiteX178" fmla="*/ 1590675 w 5410200"/>
                <a:gd name="connsiteY178" fmla="*/ 571500 h 2715593"/>
                <a:gd name="connsiteX179" fmla="*/ 1628775 w 5410200"/>
                <a:gd name="connsiteY179" fmla="*/ 561975 h 2715593"/>
                <a:gd name="connsiteX180" fmla="*/ 1666875 w 5410200"/>
                <a:gd name="connsiteY180" fmla="*/ 542925 h 2715593"/>
                <a:gd name="connsiteX181" fmla="*/ 1695450 w 5410200"/>
                <a:gd name="connsiteY181" fmla="*/ 533400 h 2715593"/>
                <a:gd name="connsiteX182" fmla="*/ 1752600 w 5410200"/>
                <a:gd name="connsiteY182" fmla="*/ 495300 h 2715593"/>
                <a:gd name="connsiteX183" fmla="*/ 1838325 w 5410200"/>
                <a:gd name="connsiteY183" fmla="*/ 466725 h 2715593"/>
                <a:gd name="connsiteX184" fmla="*/ 1866900 w 5410200"/>
                <a:gd name="connsiteY184" fmla="*/ 457200 h 2715593"/>
                <a:gd name="connsiteX185" fmla="*/ 1924050 w 5410200"/>
                <a:gd name="connsiteY185" fmla="*/ 428625 h 2715593"/>
                <a:gd name="connsiteX186" fmla="*/ 1981200 w 5410200"/>
                <a:gd name="connsiteY186" fmla="*/ 381000 h 2715593"/>
                <a:gd name="connsiteX187" fmla="*/ 2009775 w 5410200"/>
                <a:gd name="connsiteY187" fmla="*/ 371475 h 2715593"/>
                <a:gd name="connsiteX188" fmla="*/ 2066925 w 5410200"/>
                <a:gd name="connsiteY188" fmla="*/ 333375 h 2715593"/>
                <a:gd name="connsiteX189" fmla="*/ 2124075 w 5410200"/>
                <a:gd name="connsiteY189" fmla="*/ 314325 h 2715593"/>
                <a:gd name="connsiteX190" fmla="*/ 2628900 w 5410200"/>
                <a:gd name="connsiteY190" fmla="*/ 295275 h 2715593"/>
                <a:gd name="connsiteX191" fmla="*/ 2657475 w 5410200"/>
                <a:gd name="connsiteY191" fmla="*/ 285750 h 2715593"/>
                <a:gd name="connsiteX192" fmla="*/ 2752725 w 5410200"/>
                <a:gd name="connsiteY192" fmla="*/ 266700 h 2715593"/>
                <a:gd name="connsiteX193" fmla="*/ 2809875 w 5410200"/>
                <a:gd name="connsiteY193" fmla="*/ 247650 h 2715593"/>
                <a:gd name="connsiteX194" fmla="*/ 2838450 w 5410200"/>
                <a:gd name="connsiteY194" fmla="*/ 228600 h 2715593"/>
                <a:gd name="connsiteX195" fmla="*/ 2905125 w 5410200"/>
                <a:gd name="connsiteY195" fmla="*/ 219075 h 2715593"/>
                <a:gd name="connsiteX196" fmla="*/ 3390900 w 5410200"/>
                <a:gd name="connsiteY19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1057275 w 5410200"/>
                <a:gd name="connsiteY164" fmla="*/ 857250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247775 w 5410200"/>
                <a:gd name="connsiteY169" fmla="*/ 781050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1057275 w 5410200"/>
                <a:gd name="connsiteY164" fmla="*/ 857250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143000 w 5410200"/>
                <a:gd name="connsiteY169" fmla="*/ 714375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143000 w 5410200"/>
                <a:gd name="connsiteY169" fmla="*/ 714375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90625 w 5410200"/>
                <a:gd name="connsiteY167" fmla="*/ 800100 h 2715593"/>
                <a:gd name="connsiteX168" fmla="*/ 1143000 w 5410200"/>
                <a:gd name="connsiteY168" fmla="*/ 714375 h 2715593"/>
                <a:gd name="connsiteX169" fmla="*/ 1276350 w 5410200"/>
                <a:gd name="connsiteY169" fmla="*/ 771525 h 2715593"/>
                <a:gd name="connsiteX170" fmla="*/ 1314450 w 5410200"/>
                <a:gd name="connsiteY170" fmla="*/ 752475 h 2715593"/>
                <a:gd name="connsiteX171" fmla="*/ 1390650 w 5410200"/>
                <a:gd name="connsiteY171" fmla="*/ 733425 h 2715593"/>
                <a:gd name="connsiteX172" fmla="*/ 1409700 w 5410200"/>
                <a:gd name="connsiteY172" fmla="*/ 704850 h 2715593"/>
                <a:gd name="connsiteX173" fmla="*/ 1438275 w 5410200"/>
                <a:gd name="connsiteY173" fmla="*/ 685800 h 2715593"/>
                <a:gd name="connsiteX174" fmla="*/ 1514475 w 5410200"/>
                <a:gd name="connsiteY174" fmla="*/ 638175 h 2715593"/>
                <a:gd name="connsiteX175" fmla="*/ 1571625 w 5410200"/>
                <a:gd name="connsiteY175" fmla="*/ 600075 h 2715593"/>
                <a:gd name="connsiteX176" fmla="*/ 1590675 w 5410200"/>
                <a:gd name="connsiteY176" fmla="*/ 571500 h 2715593"/>
                <a:gd name="connsiteX177" fmla="*/ 1628775 w 5410200"/>
                <a:gd name="connsiteY177" fmla="*/ 561975 h 2715593"/>
                <a:gd name="connsiteX178" fmla="*/ 1666875 w 5410200"/>
                <a:gd name="connsiteY178" fmla="*/ 542925 h 2715593"/>
                <a:gd name="connsiteX179" fmla="*/ 1695450 w 5410200"/>
                <a:gd name="connsiteY179" fmla="*/ 533400 h 2715593"/>
                <a:gd name="connsiteX180" fmla="*/ 1752600 w 5410200"/>
                <a:gd name="connsiteY180" fmla="*/ 495300 h 2715593"/>
                <a:gd name="connsiteX181" fmla="*/ 1838325 w 5410200"/>
                <a:gd name="connsiteY181" fmla="*/ 466725 h 2715593"/>
                <a:gd name="connsiteX182" fmla="*/ 1866900 w 5410200"/>
                <a:gd name="connsiteY182" fmla="*/ 457200 h 2715593"/>
                <a:gd name="connsiteX183" fmla="*/ 1924050 w 5410200"/>
                <a:gd name="connsiteY183" fmla="*/ 428625 h 2715593"/>
                <a:gd name="connsiteX184" fmla="*/ 1981200 w 5410200"/>
                <a:gd name="connsiteY184" fmla="*/ 381000 h 2715593"/>
                <a:gd name="connsiteX185" fmla="*/ 2009775 w 5410200"/>
                <a:gd name="connsiteY185" fmla="*/ 371475 h 2715593"/>
                <a:gd name="connsiteX186" fmla="*/ 2066925 w 5410200"/>
                <a:gd name="connsiteY186" fmla="*/ 333375 h 2715593"/>
                <a:gd name="connsiteX187" fmla="*/ 2124075 w 5410200"/>
                <a:gd name="connsiteY187" fmla="*/ 314325 h 2715593"/>
                <a:gd name="connsiteX188" fmla="*/ 2628900 w 5410200"/>
                <a:gd name="connsiteY188" fmla="*/ 295275 h 2715593"/>
                <a:gd name="connsiteX189" fmla="*/ 2657475 w 5410200"/>
                <a:gd name="connsiteY189" fmla="*/ 285750 h 2715593"/>
                <a:gd name="connsiteX190" fmla="*/ 2752725 w 5410200"/>
                <a:gd name="connsiteY190" fmla="*/ 266700 h 2715593"/>
                <a:gd name="connsiteX191" fmla="*/ 2809875 w 5410200"/>
                <a:gd name="connsiteY191" fmla="*/ 247650 h 2715593"/>
                <a:gd name="connsiteX192" fmla="*/ 2838450 w 5410200"/>
                <a:gd name="connsiteY192" fmla="*/ 228600 h 2715593"/>
                <a:gd name="connsiteX193" fmla="*/ 2905125 w 5410200"/>
                <a:gd name="connsiteY193" fmla="*/ 219075 h 2715593"/>
                <a:gd name="connsiteX194" fmla="*/ 3390900 w 5410200"/>
                <a:gd name="connsiteY194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90625 w 5410200"/>
                <a:gd name="connsiteY166" fmla="*/ 800100 h 2715593"/>
                <a:gd name="connsiteX167" fmla="*/ 1143000 w 5410200"/>
                <a:gd name="connsiteY167" fmla="*/ 714375 h 2715593"/>
                <a:gd name="connsiteX168" fmla="*/ 1276350 w 5410200"/>
                <a:gd name="connsiteY168" fmla="*/ 771525 h 2715593"/>
                <a:gd name="connsiteX169" fmla="*/ 1314450 w 5410200"/>
                <a:gd name="connsiteY169" fmla="*/ 752475 h 2715593"/>
                <a:gd name="connsiteX170" fmla="*/ 1390650 w 5410200"/>
                <a:gd name="connsiteY170" fmla="*/ 733425 h 2715593"/>
                <a:gd name="connsiteX171" fmla="*/ 1409700 w 5410200"/>
                <a:gd name="connsiteY171" fmla="*/ 704850 h 2715593"/>
                <a:gd name="connsiteX172" fmla="*/ 1438275 w 5410200"/>
                <a:gd name="connsiteY172" fmla="*/ 685800 h 2715593"/>
                <a:gd name="connsiteX173" fmla="*/ 1514475 w 5410200"/>
                <a:gd name="connsiteY173" fmla="*/ 638175 h 2715593"/>
                <a:gd name="connsiteX174" fmla="*/ 1571625 w 5410200"/>
                <a:gd name="connsiteY174" fmla="*/ 600075 h 2715593"/>
                <a:gd name="connsiteX175" fmla="*/ 1590675 w 5410200"/>
                <a:gd name="connsiteY175" fmla="*/ 571500 h 2715593"/>
                <a:gd name="connsiteX176" fmla="*/ 1628775 w 5410200"/>
                <a:gd name="connsiteY176" fmla="*/ 561975 h 2715593"/>
                <a:gd name="connsiteX177" fmla="*/ 1666875 w 5410200"/>
                <a:gd name="connsiteY177" fmla="*/ 542925 h 2715593"/>
                <a:gd name="connsiteX178" fmla="*/ 1695450 w 5410200"/>
                <a:gd name="connsiteY178" fmla="*/ 533400 h 2715593"/>
                <a:gd name="connsiteX179" fmla="*/ 1752600 w 5410200"/>
                <a:gd name="connsiteY179" fmla="*/ 495300 h 2715593"/>
                <a:gd name="connsiteX180" fmla="*/ 1838325 w 5410200"/>
                <a:gd name="connsiteY180" fmla="*/ 466725 h 2715593"/>
                <a:gd name="connsiteX181" fmla="*/ 1866900 w 5410200"/>
                <a:gd name="connsiteY181" fmla="*/ 457200 h 2715593"/>
                <a:gd name="connsiteX182" fmla="*/ 1924050 w 5410200"/>
                <a:gd name="connsiteY182" fmla="*/ 428625 h 2715593"/>
                <a:gd name="connsiteX183" fmla="*/ 1981200 w 5410200"/>
                <a:gd name="connsiteY183" fmla="*/ 381000 h 2715593"/>
                <a:gd name="connsiteX184" fmla="*/ 2009775 w 5410200"/>
                <a:gd name="connsiteY184" fmla="*/ 371475 h 2715593"/>
                <a:gd name="connsiteX185" fmla="*/ 2066925 w 5410200"/>
                <a:gd name="connsiteY185" fmla="*/ 333375 h 2715593"/>
                <a:gd name="connsiteX186" fmla="*/ 2124075 w 5410200"/>
                <a:gd name="connsiteY186" fmla="*/ 314325 h 2715593"/>
                <a:gd name="connsiteX187" fmla="*/ 2628900 w 5410200"/>
                <a:gd name="connsiteY187" fmla="*/ 295275 h 2715593"/>
                <a:gd name="connsiteX188" fmla="*/ 2657475 w 5410200"/>
                <a:gd name="connsiteY188" fmla="*/ 285750 h 2715593"/>
                <a:gd name="connsiteX189" fmla="*/ 2752725 w 5410200"/>
                <a:gd name="connsiteY189" fmla="*/ 266700 h 2715593"/>
                <a:gd name="connsiteX190" fmla="*/ 2809875 w 5410200"/>
                <a:gd name="connsiteY190" fmla="*/ 247650 h 2715593"/>
                <a:gd name="connsiteX191" fmla="*/ 2838450 w 5410200"/>
                <a:gd name="connsiteY191" fmla="*/ 228600 h 2715593"/>
                <a:gd name="connsiteX192" fmla="*/ 2905125 w 5410200"/>
                <a:gd name="connsiteY192" fmla="*/ 219075 h 2715593"/>
                <a:gd name="connsiteX193" fmla="*/ 3390900 w 5410200"/>
                <a:gd name="connsiteY19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43000 w 5410200"/>
                <a:gd name="connsiteY166" fmla="*/ 714375 h 2715593"/>
                <a:gd name="connsiteX167" fmla="*/ 1276350 w 5410200"/>
                <a:gd name="connsiteY167" fmla="*/ 771525 h 2715593"/>
                <a:gd name="connsiteX168" fmla="*/ 1314450 w 5410200"/>
                <a:gd name="connsiteY168" fmla="*/ 752475 h 2715593"/>
                <a:gd name="connsiteX169" fmla="*/ 1390650 w 5410200"/>
                <a:gd name="connsiteY169" fmla="*/ 733425 h 2715593"/>
                <a:gd name="connsiteX170" fmla="*/ 1409700 w 5410200"/>
                <a:gd name="connsiteY170" fmla="*/ 704850 h 2715593"/>
                <a:gd name="connsiteX171" fmla="*/ 1438275 w 5410200"/>
                <a:gd name="connsiteY171" fmla="*/ 685800 h 2715593"/>
                <a:gd name="connsiteX172" fmla="*/ 1514475 w 5410200"/>
                <a:gd name="connsiteY172" fmla="*/ 638175 h 2715593"/>
                <a:gd name="connsiteX173" fmla="*/ 1571625 w 5410200"/>
                <a:gd name="connsiteY173" fmla="*/ 600075 h 2715593"/>
                <a:gd name="connsiteX174" fmla="*/ 1590675 w 5410200"/>
                <a:gd name="connsiteY174" fmla="*/ 571500 h 2715593"/>
                <a:gd name="connsiteX175" fmla="*/ 1628775 w 5410200"/>
                <a:gd name="connsiteY175" fmla="*/ 561975 h 2715593"/>
                <a:gd name="connsiteX176" fmla="*/ 1666875 w 5410200"/>
                <a:gd name="connsiteY176" fmla="*/ 542925 h 2715593"/>
                <a:gd name="connsiteX177" fmla="*/ 1695450 w 5410200"/>
                <a:gd name="connsiteY177" fmla="*/ 533400 h 2715593"/>
                <a:gd name="connsiteX178" fmla="*/ 1752600 w 5410200"/>
                <a:gd name="connsiteY178" fmla="*/ 495300 h 2715593"/>
                <a:gd name="connsiteX179" fmla="*/ 1838325 w 5410200"/>
                <a:gd name="connsiteY179" fmla="*/ 466725 h 2715593"/>
                <a:gd name="connsiteX180" fmla="*/ 1866900 w 5410200"/>
                <a:gd name="connsiteY180" fmla="*/ 457200 h 2715593"/>
                <a:gd name="connsiteX181" fmla="*/ 1924050 w 5410200"/>
                <a:gd name="connsiteY181" fmla="*/ 428625 h 2715593"/>
                <a:gd name="connsiteX182" fmla="*/ 1981200 w 5410200"/>
                <a:gd name="connsiteY182" fmla="*/ 381000 h 2715593"/>
                <a:gd name="connsiteX183" fmla="*/ 2009775 w 5410200"/>
                <a:gd name="connsiteY183" fmla="*/ 371475 h 2715593"/>
                <a:gd name="connsiteX184" fmla="*/ 2066925 w 5410200"/>
                <a:gd name="connsiteY184" fmla="*/ 333375 h 2715593"/>
                <a:gd name="connsiteX185" fmla="*/ 2124075 w 5410200"/>
                <a:gd name="connsiteY185" fmla="*/ 314325 h 2715593"/>
                <a:gd name="connsiteX186" fmla="*/ 2628900 w 5410200"/>
                <a:gd name="connsiteY186" fmla="*/ 295275 h 2715593"/>
                <a:gd name="connsiteX187" fmla="*/ 2657475 w 5410200"/>
                <a:gd name="connsiteY187" fmla="*/ 285750 h 2715593"/>
                <a:gd name="connsiteX188" fmla="*/ 2752725 w 5410200"/>
                <a:gd name="connsiteY188" fmla="*/ 266700 h 2715593"/>
                <a:gd name="connsiteX189" fmla="*/ 2809875 w 5410200"/>
                <a:gd name="connsiteY189" fmla="*/ 247650 h 2715593"/>
                <a:gd name="connsiteX190" fmla="*/ 2838450 w 5410200"/>
                <a:gd name="connsiteY190" fmla="*/ 228600 h 2715593"/>
                <a:gd name="connsiteX191" fmla="*/ 2905125 w 5410200"/>
                <a:gd name="connsiteY191" fmla="*/ 219075 h 2715593"/>
                <a:gd name="connsiteX192" fmla="*/ 3390900 w 5410200"/>
                <a:gd name="connsiteY192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143000 w 5410200"/>
                <a:gd name="connsiteY165" fmla="*/ 714375 h 2715593"/>
                <a:gd name="connsiteX166" fmla="*/ 1276350 w 5410200"/>
                <a:gd name="connsiteY166" fmla="*/ 771525 h 2715593"/>
                <a:gd name="connsiteX167" fmla="*/ 1314450 w 5410200"/>
                <a:gd name="connsiteY167" fmla="*/ 752475 h 2715593"/>
                <a:gd name="connsiteX168" fmla="*/ 1390650 w 5410200"/>
                <a:gd name="connsiteY168" fmla="*/ 733425 h 2715593"/>
                <a:gd name="connsiteX169" fmla="*/ 1409700 w 5410200"/>
                <a:gd name="connsiteY169" fmla="*/ 704850 h 2715593"/>
                <a:gd name="connsiteX170" fmla="*/ 1438275 w 5410200"/>
                <a:gd name="connsiteY170" fmla="*/ 685800 h 2715593"/>
                <a:gd name="connsiteX171" fmla="*/ 1514475 w 5410200"/>
                <a:gd name="connsiteY171" fmla="*/ 638175 h 2715593"/>
                <a:gd name="connsiteX172" fmla="*/ 1571625 w 5410200"/>
                <a:gd name="connsiteY172" fmla="*/ 600075 h 2715593"/>
                <a:gd name="connsiteX173" fmla="*/ 1590675 w 5410200"/>
                <a:gd name="connsiteY173" fmla="*/ 571500 h 2715593"/>
                <a:gd name="connsiteX174" fmla="*/ 1628775 w 5410200"/>
                <a:gd name="connsiteY174" fmla="*/ 561975 h 2715593"/>
                <a:gd name="connsiteX175" fmla="*/ 1666875 w 5410200"/>
                <a:gd name="connsiteY175" fmla="*/ 542925 h 2715593"/>
                <a:gd name="connsiteX176" fmla="*/ 1695450 w 5410200"/>
                <a:gd name="connsiteY176" fmla="*/ 533400 h 2715593"/>
                <a:gd name="connsiteX177" fmla="*/ 1752600 w 5410200"/>
                <a:gd name="connsiteY177" fmla="*/ 495300 h 2715593"/>
                <a:gd name="connsiteX178" fmla="*/ 1838325 w 5410200"/>
                <a:gd name="connsiteY178" fmla="*/ 466725 h 2715593"/>
                <a:gd name="connsiteX179" fmla="*/ 1866900 w 5410200"/>
                <a:gd name="connsiteY179" fmla="*/ 457200 h 2715593"/>
                <a:gd name="connsiteX180" fmla="*/ 1924050 w 5410200"/>
                <a:gd name="connsiteY180" fmla="*/ 428625 h 2715593"/>
                <a:gd name="connsiteX181" fmla="*/ 1981200 w 5410200"/>
                <a:gd name="connsiteY181" fmla="*/ 381000 h 2715593"/>
                <a:gd name="connsiteX182" fmla="*/ 2009775 w 5410200"/>
                <a:gd name="connsiteY182" fmla="*/ 371475 h 2715593"/>
                <a:gd name="connsiteX183" fmla="*/ 2066925 w 5410200"/>
                <a:gd name="connsiteY183" fmla="*/ 333375 h 2715593"/>
                <a:gd name="connsiteX184" fmla="*/ 2124075 w 5410200"/>
                <a:gd name="connsiteY184" fmla="*/ 314325 h 2715593"/>
                <a:gd name="connsiteX185" fmla="*/ 2628900 w 5410200"/>
                <a:gd name="connsiteY185" fmla="*/ 295275 h 2715593"/>
                <a:gd name="connsiteX186" fmla="*/ 2657475 w 5410200"/>
                <a:gd name="connsiteY186" fmla="*/ 285750 h 2715593"/>
                <a:gd name="connsiteX187" fmla="*/ 2752725 w 5410200"/>
                <a:gd name="connsiteY187" fmla="*/ 266700 h 2715593"/>
                <a:gd name="connsiteX188" fmla="*/ 2809875 w 5410200"/>
                <a:gd name="connsiteY188" fmla="*/ 247650 h 2715593"/>
                <a:gd name="connsiteX189" fmla="*/ 2838450 w 5410200"/>
                <a:gd name="connsiteY189" fmla="*/ 228600 h 2715593"/>
                <a:gd name="connsiteX190" fmla="*/ 2905125 w 5410200"/>
                <a:gd name="connsiteY190" fmla="*/ 219075 h 2715593"/>
                <a:gd name="connsiteX191" fmla="*/ 3390900 w 5410200"/>
                <a:gd name="connsiteY191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990600 w 5410200"/>
                <a:gd name="connsiteY163" fmla="*/ 790575 h 2715593"/>
                <a:gd name="connsiteX164" fmla="*/ 1143000 w 5410200"/>
                <a:gd name="connsiteY164" fmla="*/ 714375 h 2715593"/>
                <a:gd name="connsiteX165" fmla="*/ 1276350 w 5410200"/>
                <a:gd name="connsiteY165" fmla="*/ 771525 h 2715593"/>
                <a:gd name="connsiteX166" fmla="*/ 1314450 w 5410200"/>
                <a:gd name="connsiteY166" fmla="*/ 752475 h 2715593"/>
                <a:gd name="connsiteX167" fmla="*/ 1390650 w 5410200"/>
                <a:gd name="connsiteY167" fmla="*/ 733425 h 2715593"/>
                <a:gd name="connsiteX168" fmla="*/ 1409700 w 5410200"/>
                <a:gd name="connsiteY168" fmla="*/ 704850 h 2715593"/>
                <a:gd name="connsiteX169" fmla="*/ 1438275 w 5410200"/>
                <a:gd name="connsiteY169" fmla="*/ 685800 h 2715593"/>
                <a:gd name="connsiteX170" fmla="*/ 1514475 w 5410200"/>
                <a:gd name="connsiteY170" fmla="*/ 638175 h 2715593"/>
                <a:gd name="connsiteX171" fmla="*/ 1571625 w 5410200"/>
                <a:gd name="connsiteY171" fmla="*/ 600075 h 2715593"/>
                <a:gd name="connsiteX172" fmla="*/ 1590675 w 5410200"/>
                <a:gd name="connsiteY172" fmla="*/ 571500 h 2715593"/>
                <a:gd name="connsiteX173" fmla="*/ 1628775 w 5410200"/>
                <a:gd name="connsiteY173" fmla="*/ 561975 h 2715593"/>
                <a:gd name="connsiteX174" fmla="*/ 1666875 w 5410200"/>
                <a:gd name="connsiteY174" fmla="*/ 542925 h 2715593"/>
                <a:gd name="connsiteX175" fmla="*/ 1695450 w 5410200"/>
                <a:gd name="connsiteY175" fmla="*/ 533400 h 2715593"/>
                <a:gd name="connsiteX176" fmla="*/ 1752600 w 5410200"/>
                <a:gd name="connsiteY176" fmla="*/ 495300 h 2715593"/>
                <a:gd name="connsiteX177" fmla="*/ 1838325 w 5410200"/>
                <a:gd name="connsiteY177" fmla="*/ 466725 h 2715593"/>
                <a:gd name="connsiteX178" fmla="*/ 1866900 w 5410200"/>
                <a:gd name="connsiteY178" fmla="*/ 457200 h 2715593"/>
                <a:gd name="connsiteX179" fmla="*/ 1924050 w 5410200"/>
                <a:gd name="connsiteY179" fmla="*/ 428625 h 2715593"/>
                <a:gd name="connsiteX180" fmla="*/ 1981200 w 5410200"/>
                <a:gd name="connsiteY180" fmla="*/ 381000 h 2715593"/>
                <a:gd name="connsiteX181" fmla="*/ 2009775 w 5410200"/>
                <a:gd name="connsiteY181" fmla="*/ 371475 h 2715593"/>
                <a:gd name="connsiteX182" fmla="*/ 2066925 w 5410200"/>
                <a:gd name="connsiteY182" fmla="*/ 333375 h 2715593"/>
                <a:gd name="connsiteX183" fmla="*/ 2124075 w 5410200"/>
                <a:gd name="connsiteY183" fmla="*/ 314325 h 2715593"/>
                <a:gd name="connsiteX184" fmla="*/ 2628900 w 5410200"/>
                <a:gd name="connsiteY184" fmla="*/ 295275 h 2715593"/>
                <a:gd name="connsiteX185" fmla="*/ 2657475 w 5410200"/>
                <a:gd name="connsiteY185" fmla="*/ 285750 h 2715593"/>
                <a:gd name="connsiteX186" fmla="*/ 2752725 w 5410200"/>
                <a:gd name="connsiteY186" fmla="*/ 266700 h 2715593"/>
                <a:gd name="connsiteX187" fmla="*/ 2809875 w 5410200"/>
                <a:gd name="connsiteY187" fmla="*/ 247650 h 2715593"/>
                <a:gd name="connsiteX188" fmla="*/ 2838450 w 5410200"/>
                <a:gd name="connsiteY188" fmla="*/ 228600 h 2715593"/>
                <a:gd name="connsiteX189" fmla="*/ 2905125 w 5410200"/>
                <a:gd name="connsiteY189" fmla="*/ 219075 h 2715593"/>
                <a:gd name="connsiteX190" fmla="*/ 3390900 w 5410200"/>
                <a:gd name="connsiteY190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990600 w 5410200"/>
                <a:gd name="connsiteY162" fmla="*/ 790575 h 2715593"/>
                <a:gd name="connsiteX163" fmla="*/ 1143000 w 5410200"/>
                <a:gd name="connsiteY163" fmla="*/ 714375 h 2715593"/>
                <a:gd name="connsiteX164" fmla="*/ 1276350 w 5410200"/>
                <a:gd name="connsiteY164" fmla="*/ 771525 h 2715593"/>
                <a:gd name="connsiteX165" fmla="*/ 1314450 w 5410200"/>
                <a:gd name="connsiteY165" fmla="*/ 752475 h 2715593"/>
                <a:gd name="connsiteX166" fmla="*/ 1390650 w 5410200"/>
                <a:gd name="connsiteY166" fmla="*/ 733425 h 2715593"/>
                <a:gd name="connsiteX167" fmla="*/ 1409700 w 5410200"/>
                <a:gd name="connsiteY167" fmla="*/ 704850 h 2715593"/>
                <a:gd name="connsiteX168" fmla="*/ 1438275 w 5410200"/>
                <a:gd name="connsiteY168" fmla="*/ 685800 h 2715593"/>
                <a:gd name="connsiteX169" fmla="*/ 1514475 w 5410200"/>
                <a:gd name="connsiteY169" fmla="*/ 638175 h 2715593"/>
                <a:gd name="connsiteX170" fmla="*/ 1571625 w 5410200"/>
                <a:gd name="connsiteY170" fmla="*/ 600075 h 2715593"/>
                <a:gd name="connsiteX171" fmla="*/ 1590675 w 5410200"/>
                <a:gd name="connsiteY171" fmla="*/ 571500 h 2715593"/>
                <a:gd name="connsiteX172" fmla="*/ 1628775 w 5410200"/>
                <a:gd name="connsiteY172" fmla="*/ 561975 h 2715593"/>
                <a:gd name="connsiteX173" fmla="*/ 1666875 w 5410200"/>
                <a:gd name="connsiteY173" fmla="*/ 542925 h 2715593"/>
                <a:gd name="connsiteX174" fmla="*/ 1695450 w 5410200"/>
                <a:gd name="connsiteY174" fmla="*/ 533400 h 2715593"/>
                <a:gd name="connsiteX175" fmla="*/ 1752600 w 5410200"/>
                <a:gd name="connsiteY175" fmla="*/ 495300 h 2715593"/>
                <a:gd name="connsiteX176" fmla="*/ 1838325 w 5410200"/>
                <a:gd name="connsiteY176" fmla="*/ 466725 h 2715593"/>
                <a:gd name="connsiteX177" fmla="*/ 1866900 w 5410200"/>
                <a:gd name="connsiteY177" fmla="*/ 457200 h 2715593"/>
                <a:gd name="connsiteX178" fmla="*/ 1924050 w 5410200"/>
                <a:gd name="connsiteY178" fmla="*/ 428625 h 2715593"/>
                <a:gd name="connsiteX179" fmla="*/ 1981200 w 5410200"/>
                <a:gd name="connsiteY179" fmla="*/ 381000 h 2715593"/>
                <a:gd name="connsiteX180" fmla="*/ 2009775 w 5410200"/>
                <a:gd name="connsiteY180" fmla="*/ 371475 h 2715593"/>
                <a:gd name="connsiteX181" fmla="*/ 2066925 w 5410200"/>
                <a:gd name="connsiteY181" fmla="*/ 333375 h 2715593"/>
                <a:gd name="connsiteX182" fmla="*/ 2124075 w 5410200"/>
                <a:gd name="connsiteY182" fmla="*/ 314325 h 2715593"/>
                <a:gd name="connsiteX183" fmla="*/ 2628900 w 5410200"/>
                <a:gd name="connsiteY183" fmla="*/ 295275 h 2715593"/>
                <a:gd name="connsiteX184" fmla="*/ 2657475 w 5410200"/>
                <a:gd name="connsiteY184" fmla="*/ 285750 h 2715593"/>
                <a:gd name="connsiteX185" fmla="*/ 2752725 w 5410200"/>
                <a:gd name="connsiteY185" fmla="*/ 266700 h 2715593"/>
                <a:gd name="connsiteX186" fmla="*/ 2809875 w 5410200"/>
                <a:gd name="connsiteY186" fmla="*/ 247650 h 2715593"/>
                <a:gd name="connsiteX187" fmla="*/ 2838450 w 5410200"/>
                <a:gd name="connsiteY187" fmla="*/ 228600 h 2715593"/>
                <a:gd name="connsiteX188" fmla="*/ 2905125 w 5410200"/>
                <a:gd name="connsiteY188" fmla="*/ 219075 h 2715593"/>
                <a:gd name="connsiteX189" fmla="*/ 3390900 w 5410200"/>
                <a:gd name="connsiteY189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276350 w 5410200"/>
                <a:gd name="connsiteY163" fmla="*/ 771525 h 2715593"/>
                <a:gd name="connsiteX164" fmla="*/ 1314450 w 5410200"/>
                <a:gd name="connsiteY164" fmla="*/ 752475 h 2715593"/>
                <a:gd name="connsiteX165" fmla="*/ 1390650 w 5410200"/>
                <a:gd name="connsiteY165" fmla="*/ 733425 h 2715593"/>
                <a:gd name="connsiteX166" fmla="*/ 1409700 w 5410200"/>
                <a:gd name="connsiteY166" fmla="*/ 704850 h 2715593"/>
                <a:gd name="connsiteX167" fmla="*/ 1438275 w 5410200"/>
                <a:gd name="connsiteY167" fmla="*/ 685800 h 2715593"/>
                <a:gd name="connsiteX168" fmla="*/ 1514475 w 5410200"/>
                <a:gd name="connsiteY168" fmla="*/ 638175 h 2715593"/>
                <a:gd name="connsiteX169" fmla="*/ 1571625 w 5410200"/>
                <a:gd name="connsiteY169" fmla="*/ 600075 h 2715593"/>
                <a:gd name="connsiteX170" fmla="*/ 1590675 w 5410200"/>
                <a:gd name="connsiteY170" fmla="*/ 571500 h 2715593"/>
                <a:gd name="connsiteX171" fmla="*/ 1628775 w 5410200"/>
                <a:gd name="connsiteY171" fmla="*/ 561975 h 2715593"/>
                <a:gd name="connsiteX172" fmla="*/ 1666875 w 5410200"/>
                <a:gd name="connsiteY172" fmla="*/ 542925 h 2715593"/>
                <a:gd name="connsiteX173" fmla="*/ 1695450 w 5410200"/>
                <a:gd name="connsiteY173" fmla="*/ 533400 h 2715593"/>
                <a:gd name="connsiteX174" fmla="*/ 1752600 w 5410200"/>
                <a:gd name="connsiteY174" fmla="*/ 495300 h 2715593"/>
                <a:gd name="connsiteX175" fmla="*/ 1838325 w 5410200"/>
                <a:gd name="connsiteY175" fmla="*/ 466725 h 2715593"/>
                <a:gd name="connsiteX176" fmla="*/ 1866900 w 5410200"/>
                <a:gd name="connsiteY176" fmla="*/ 457200 h 2715593"/>
                <a:gd name="connsiteX177" fmla="*/ 1924050 w 5410200"/>
                <a:gd name="connsiteY177" fmla="*/ 428625 h 2715593"/>
                <a:gd name="connsiteX178" fmla="*/ 1981200 w 5410200"/>
                <a:gd name="connsiteY178" fmla="*/ 381000 h 2715593"/>
                <a:gd name="connsiteX179" fmla="*/ 2009775 w 5410200"/>
                <a:gd name="connsiteY179" fmla="*/ 371475 h 2715593"/>
                <a:gd name="connsiteX180" fmla="*/ 2066925 w 5410200"/>
                <a:gd name="connsiteY180" fmla="*/ 333375 h 2715593"/>
                <a:gd name="connsiteX181" fmla="*/ 2124075 w 5410200"/>
                <a:gd name="connsiteY181" fmla="*/ 314325 h 2715593"/>
                <a:gd name="connsiteX182" fmla="*/ 2628900 w 5410200"/>
                <a:gd name="connsiteY182" fmla="*/ 295275 h 2715593"/>
                <a:gd name="connsiteX183" fmla="*/ 2657475 w 5410200"/>
                <a:gd name="connsiteY183" fmla="*/ 285750 h 2715593"/>
                <a:gd name="connsiteX184" fmla="*/ 2752725 w 5410200"/>
                <a:gd name="connsiteY184" fmla="*/ 266700 h 2715593"/>
                <a:gd name="connsiteX185" fmla="*/ 2809875 w 5410200"/>
                <a:gd name="connsiteY185" fmla="*/ 247650 h 2715593"/>
                <a:gd name="connsiteX186" fmla="*/ 2838450 w 5410200"/>
                <a:gd name="connsiteY186" fmla="*/ 228600 h 2715593"/>
                <a:gd name="connsiteX187" fmla="*/ 2905125 w 5410200"/>
                <a:gd name="connsiteY187" fmla="*/ 219075 h 2715593"/>
                <a:gd name="connsiteX188" fmla="*/ 3390900 w 5410200"/>
                <a:gd name="connsiteY188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276350 w 5410200"/>
                <a:gd name="connsiteY163" fmla="*/ 771525 h 2715593"/>
                <a:gd name="connsiteX164" fmla="*/ 1390650 w 5410200"/>
                <a:gd name="connsiteY164" fmla="*/ 733425 h 2715593"/>
                <a:gd name="connsiteX165" fmla="*/ 1409700 w 5410200"/>
                <a:gd name="connsiteY165" fmla="*/ 704850 h 2715593"/>
                <a:gd name="connsiteX166" fmla="*/ 1438275 w 5410200"/>
                <a:gd name="connsiteY166" fmla="*/ 685800 h 2715593"/>
                <a:gd name="connsiteX167" fmla="*/ 1514475 w 5410200"/>
                <a:gd name="connsiteY167" fmla="*/ 638175 h 2715593"/>
                <a:gd name="connsiteX168" fmla="*/ 1571625 w 5410200"/>
                <a:gd name="connsiteY168" fmla="*/ 600075 h 2715593"/>
                <a:gd name="connsiteX169" fmla="*/ 1590675 w 5410200"/>
                <a:gd name="connsiteY169" fmla="*/ 571500 h 2715593"/>
                <a:gd name="connsiteX170" fmla="*/ 1628775 w 5410200"/>
                <a:gd name="connsiteY170" fmla="*/ 561975 h 2715593"/>
                <a:gd name="connsiteX171" fmla="*/ 1666875 w 5410200"/>
                <a:gd name="connsiteY171" fmla="*/ 542925 h 2715593"/>
                <a:gd name="connsiteX172" fmla="*/ 1695450 w 5410200"/>
                <a:gd name="connsiteY172" fmla="*/ 533400 h 2715593"/>
                <a:gd name="connsiteX173" fmla="*/ 1752600 w 5410200"/>
                <a:gd name="connsiteY173" fmla="*/ 495300 h 2715593"/>
                <a:gd name="connsiteX174" fmla="*/ 1838325 w 5410200"/>
                <a:gd name="connsiteY174" fmla="*/ 466725 h 2715593"/>
                <a:gd name="connsiteX175" fmla="*/ 1866900 w 5410200"/>
                <a:gd name="connsiteY175" fmla="*/ 457200 h 2715593"/>
                <a:gd name="connsiteX176" fmla="*/ 1924050 w 5410200"/>
                <a:gd name="connsiteY176" fmla="*/ 428625 h 2715593"/>
                <a:gd name="connsiteX177" fmla="*/ 1981200 w 5410200"/>
                <a:gd name="connsiteY177" fmla="*/ 381000 h 2715593"/>
                <a:gd name="connsiteX178" fmla="*/ 2009775 w 5410200"/>
                <a:gd name="connsiteY178" fmla="*/ 371475 h 2715593"/>
                <a:gd name="connsiteX179" fmla="*/ 2066925 w 5410200"/>
                <a:gd name="connsiteY179" fmla="*/ 333375 h 2715593"/>
                <a:gd name="connsiteX180" fmla="*/ 2124075 w 5410200"/>
                <a:gd name="connsiteY180" fmla="*/ 314325 h 2715593"/>
                <a:gd name="connsiteX181" fmla="*/ 2628900 w 5410200"/>
                <a:gd name="connsiteY181" fmla="*/ 295275 h 2715593"/>
                <a:gd name="connsiteX182" fmla="*/ 2657475 w 5410200"/>
                <a:gd name="connsiteY182" fmla="*/ 285750 h 2715593"/>
                <a:gd name="connsiteX183" fmla="*/ 2752725 w 5410200"/>
                <a:gd name="connsiteY183" fmla="*/ 266700 h 2715593"/>
                <a:gd name="connsiteX184" fmla="*/ 2809875 w 5410200"/>
                <a:gd name="connsiteY184" fmla="*/ 247650 h 2715593"/>
                <a:gd name="connsiteX185" fmla="*/ 2838450 w 5410200"/>
                <a:gd name="connsiteY185" fmla="*/ 228600 h 2715593"/>
                <a:gd name="connsiteX186" fmla="*/ 2905125 w 5410200"/>
                <a:gd name="connsiteY186" fmla="*/ 219075 h 2715593"/>
                <a:gd name="connsiteX187" fmla="*/ 3390900 w 5410200"/>
                <a:gd name="connsiteY187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409700 w 5410200"/>
                <a:gd name="connsiteY164" fmla="*/ 704850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838200 w 5410200"/>
                <a:gd name="connsiteY159" fmla="*/ 9429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38200 w 5410200"/>
                <a:gd name="connsiteY158" fmla="*/ 1019175 h 2715593"/>
                <a:gd name="connsiteX159" fmla="*/ 838200 w 5410200"/>
                <a:gd name="connsiteY159" fmla="*/ 9429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38200 w 5410200"/>
                <a:gd name="connsiteY158" fmla="*/ 942975 h 2715593"/>
                <a:gd name="connsiteX159" fmla="*/ 914400 w 5410200"/>
                <a:gd name="connsiteY159" fmla="*/ 866775 h 2715593"/>
                <a:gd name="connsiteX160" fmla="*/ 990600 w 5410200"/>
                <a:gd name="connsiteY160" fmla="*/ 790575 h 2715593"/>
                <a:gd name="connsiteX161" fmla="*/ 1143000 w 5410200"/>
                <a:gd name="connsiteY161" fmla="*/ 714375 h 2715593"/>
                <a:gd name="connsiteX162" fmla="*/ 1390650 w 5410200"/>
                <a:gd name="connsiteY162" fmla="*/ 733425 h 2715593"/>
                <a:gd name="connsiteX163" fmla="*/ 1295400 w 5410200"/>
                <a:gd name="connsiteY163" fmla="*/ 714375 h 2715593"/>
                <a:gd name="connsiteX164" fmla="*/ 1438275 w 5410200"/>
                <a:gd name="connsiteY164" fmla="*/ 685800 h 2715593"/>
                <a:gd name="connsiteX165" fmla="*/ 1514475 w 5410200"/>
                <a:gd name="connsiteY165" fmla="*/ 638175 h 2715593"/>
                <a:gd name="connsiteX166" fmla="*/ 1571625 w 5410200"/>
                <a:gd name="connsiteY166" fmla="*/ 600075 h 2715593"/>
                <a:gd name="connsiteX167" fmla="*/ 1590675 w 5410200"/>
                <a:gd name="connsiteY167" fmla="*/ 571500 h 2715593"/>
                <a:gd name="connsiteX168" fmla="*/ 1628775 w 5410200"/>
                <a:gd name="connsiteY168" fmla="*/ 561975 h 2715593"/>
                <a:gd name="connsiteX169" fmla="*/ 1666875 w 5410200"/>
                <a:gd name="connsiteY169" fmla="*/ 542925 h 2715593"/>
                <a:gd name="connsiteX170" fmla="*/ 1695450 w 5410200"/>
                <a:gd name="connsiteY170" fmla="*/ 533400 h 2715593"/>
                <a:gd name="connsiteX171" fmla="*/ 1752600 w 5410200"/>
                <a:gd name="connsiteY171" fmla="*/ 495300 h 2715593"/>
                <a:gd name="connsiteX172" fmla="*/ 1838325 w 5410200"/>
                <a:gd name="connsiteY172" fmla="*/ 466725 h 2715593"/>
                <a:gd name="connsiteX173" fmla="*/ 1866900 w 5410200"/>
                <a:gd name="connsiteY173" fmla="*/ 457200 h 2715593"/>
                <a:gd name="connsiteX174" fmla="*/ 1924050 w 5410200"/>
                <a:gd name="connsiteY174" fmla="*/ 428625 h 2715593"/>
                <a:gd name="connsiteX175" fmla="*/ 1981200 w 5410200"/>
                <a:gd name="connsiteY175" fmla="*/ 381000 h 2715593"/>
                <a:gd name="connsiteX176" fmla="*/ 2009775 w 5410200"/>
                <a:gd name="connsiteY176" fmla="*/ 371475 h 2715593"/>
                <a:gd name="connsiteX177" fmla="*/ 2066925 w 5410200"/>
                <a:gd name="connsiteY177" fmla="*/ 333375 h 2715593"/>
                <a:gd name="connsiteX178" fmla="*/ 2124075 w 5410200"/>
                <a:gd name="connsiteY178" fmla="*/ 314325 h 2715593"/>
                <a:gd name="connsiteX179" fmla="*/ 2628900 w 5410200"/>
                <a:gd name="connsiteY179" fmla="*/ 295275 h 2715593"/>
                <a:gd name="connsiteX180" fmla="*/ 2657475 w 5410200"/>
                <a:gd name="connsiteY180" fmla="*/ 285750 h 2715593"/>
                <a:gd name="connsiteX181" fmla="*/ 2752725 w 5410200"/>
                <a:gd name="connsiteY181" fmla="*/ 266700 h 2715593"/>
                <a:gd name="connsiteX182" fmla="*/ 2809875 w 5410200"/>
                <a:gd name="connsiteY182" fmla="*/ 247650 h 2715593"/>
                <a:gd name="connsiteX183" fmla="*/ 2838450 w 5410200"/>
                <a:gd name="connsiteY183" fmla="*/ 228600 h 2715593"/>
                <a:gd name="connsiteX184" fmla="*/ 2905125 w 5410200"/>
                <a:gd name="connsiteY184" fmla="*/ 219075 h 2715593"/>
                <a:gd name="connsiteX185" fmla="*/ 3390900 w 5410200"/>
                <a:gd name="connsiteY18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38200 w 5410200"/>
                <a:gd name="connsiteY157" fmla="*/ 942975 h 2715593"/>
                <a:gd name="connsiteX158" fmla="*/ 914400 w 5410200"/>
                <a:gd name="connsiteY158" fmla="*/ 866775 h 2715593"/>
                <a:gd name="connsiteX159" fmla="*/ 990600 w 5410200"/>
                <a:gd name="connsiteY159" fmla="*/ 790575 h 2715593"/>
                <a:gd name="connsiteX160" fmla="*/ 1143000 w 5410200"/>
                <a:gd name="connsiteY160" fmla="*/ 714375 h 2715593"/>
                <a:gd name="connsiteX161" fmla="*/ 1390650 w 5410200"/>
                <a:gd name="connsiteY161" fmla="*/ 733425 h 2715593"/>
                <a:gd name="connsiteX162" fmla="*/ 1295400 w 5410200"/>
                <a:gd name="connsiteY162" fmla="*/ 714375 h 2715593"/>
                <a:gd name="connsiteX163" fmla="*/ 1438275 w 5410200"/>
                <a:gd name="connsiteY163" fmla="*/ 685800 h 2715593"/>
                <a:gd name="connsiteX164" fmla="*/ 1514475 w 5410200"/>
                <a:gd name="connsiteY164" fmla="*/ 638175 h 2715593"/>
                <a:gd name="connsiteX165" fmla="*/ 1571625 w 5410200"/>
                <a:gd name="connsiteY165" fmla="*/ 600075 h 2715593"/>
                <a:gd name="connsiteX166" fmla="*/ 1590675 w 5410200"/>
                <a:gd name="connsiteY166" fmla="*/ 571500 h 2715593"/>
                <a:gd name="connsiteX167" fmla="*/ 1628775 w 5410200"/>
                <a:gd name="connsiteY167" fmla="*/ 561975 h 2715593"/>
                <a:gd name="connsiteX168" fmla="*/ 1666875 w 5410200"/>
                <a:gd name="connsiteY168" fmla="*/ 542925 h 2715593"/>
                <a:gd name="connsiteX169" fmla="*/ 1695450 w 5410200"/>
                <a:gd name="connsiteY169" fmla="*/ 533400 h 2715593"/>
                <a:gd name="connsiteX170" fmla="*/ 1752600 w 5410200"/>
                <a:gd name="connsiteY170" fmla="*/ 495300 h 2715593"/>
                <a:gd name="connsiteX171" fmla="*/ 1838325 w 5410200"/>
                <a:gd name="connsiteY171" fmla="*/ 466725 h 2715593"/>
                <a:gd name="connsiteX172" fmla="*/ 1866900 w 5410200"/>
                <a:gd name="connsiteY172" fmla="*/ 457200 h 2715593"/>
                <a:gd name="connsiteX173" fmla="*/ 1924050 w 5410200"/>
                <a:gd name="connsiteY173" fmla="*/ 428625 h 2715593"/>
                <a:gd name="connsiteX174" fmla="*/ 1981200 w 5410200"/>
                <a:gd name="connsiteY174" fmla="*/ 381000 h 2715593"/>
                <a:gd name="connsiteX175" fmla="*/ 2009775 w 5410200"/>
                <a:gd name="connsiteY175" fmla="*/ 371475 h 2715593"/>
                <a:gd name="connsiteX176" fmla="*/ 2066925 w 5410200"/>
                <a:gd name="connsiteY176" fmla="*/ 333375 h 2715593"/>
                <a:gd name="connsiteX177" fmla="*/ 2124075 w 5410200"/>
                <a:gd name="connsiteY177" fmla="*/ 314325 h 2715593"/>
                <a:gd name="connsiteX178" fmla="*/ 2628900 w 5410200"/>
                <a:gd name="connsiteY178" fmla="*/ 295275 h 2715593"/>
                <a:gd name="connsiteX179" fmla="*/ 2657475 w 5410200"/>
                <a:gd name="connsiteY179" fmla="*/ 285750 h 2715593"/>
                <a:gd name="connsiteX180" fmla="*/ 2752725 w 5410200"/>
                <a:gd name="connsiteY180" fmla="*/ 266700 h 2715593"/>
                <a:gd name="connsiteX181" fmla="*/ 2809875 w 5410200"/>
                <a:gd name="connsiteY181" fmla="*/ 247650 h 2715593"/>
                <a:gd name="connsiteX182" fmla="*/ 2838450 w 5410200"/>
                <a:gd name="connsiteY182" fmla="*/ 228600 h 2715593"/>
                <a:gd name="connsiteX183" fmla="*/ 2905125 w 5410200"/>
                <a:gd name="connsiteY183" fmla="*/ 219075 h 2715593"/>
                <a:gd name="connsiteX184" fmla="*/ 3390900 w 5410200"/>
                <a:gd name="connsiteY184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90600 w 5410200"/>
                <a:gd name="connsiteY158" fmla="*/ 7905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90600 w 5410200"/>
                <a:gd name="connsiteY158" fmla="*/ 7905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81075 w 5410200"/>
                <a:gd name="connsiteY158" fmla="*/ 7524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81075 w 5410200"/>
                <a:gd name="connsiteY157" fmla="*/ 752475 h 2715593"/>
                <a:gd name="connsiteX158" fmla="*/ 1143000 w 5410200"/>
                <a:gd name="connsiteY158" fmla="*/ 714375 h 2715593"/>
                <a:gd name="connsiteX159" fmla="*/ 1390650 w 5410200"/>
                <a:gd name="connsiteY159" fmla="*/ 733425 h 2715593"/>
                <a:gd name="connsiteX160" fmla="*/ 1295400 w 5410200"/>
                <a:gd name="connsiteY160" fmla="*/ 714375 h 2715593"/>
                <a:gd name="connsiteX161" fmla="*/ 1438275 w 5410200"/>
                <a:gd name="connsiteY161" fmla="*/ 685800 h 2715593"/>
                <a:gd name="connsiteX162" fmla="*/ 1514475 w 5410200"/>
                <a:gd name="connsiteY162" fmla="*/ 638175 h 2715593"/>
                <a:gd name="connsiteX163" fmla="*/ 1571625 w 5410200"/>
                <a:gd name="connsiteY163" fmla="*/ 600075 h 2715593"/>
                <a:gd name="connsiteX164" fmla="*/ 1590675 w 5410200"/>
                <a:gd name="connsiteY164" fmla="*/ 571500 h 2715593"/>
                <a:gd name="connsiteX165" fmla="*/ 1628775 w 5410200"/>
                <a:gd name="connsiteY165" fmla="*/ 561975 h 2715593"/>
                <a:gd name="connsiteX166" fmla="*/ 1666875 w 5410200"/>
                <a:gd name="connsiteY166" fmla="*/ 542925 h 2715593"/>
                <a:gd name="connsiteX167" fmla="*/ 1695450 w 5410200"/>
                <a:gd name="connsiteY167" fmla="*/ 533400 h 2715593"/>
                <a:gd name="connsiteX168" fmla="*/ 1752600 w 5410200"/>
                <a:gd name="connsiteY168" fmla="*/ 495300 h 2715593"/>
                <a:gd name="connsiteX169" fmla="*/ 1838325 w 5410200"/>
                <a:gd name="connsiteY169" fmla="*/ 466725 h 2715593"/>
                <a:gd name="connsiteX170" fmla="*/ 1866900 w 5410200"/>
                <a:gd name="connsiteY170" fmla="*/ 457200 h 2715593"/>
                <a:gd name="connsiteX171" fmla="*/ 1924050 w 5410200"/>
                <a:gd name="connsiteY171" fmla="*/ 428625 h 2715593"/>
                <a:gd name="connsiteX172" fmla="*/ 1981200 w 5410200"/>
                <a:gd name="connsiteY172" fmla="*/ 381000 h 2715593"/>
                <a:gd name="connsiteX173" fmla="*/ 2009775 w 5410200"/>
                <a:gd name="connsiteY173" fmla="*/ 371475 h 2715593"/>
                <a:gd name="connsiteX174" fmla="*/ 2066925 w 5410200"/>
                <a:gd name="connsiteY174" fmla="*/ 333375 h 2715593"/>
                <a:gd name="connsiteX175" fmla="*/ 2124075 w 5410200"/>
                <a:gd name="connsiteY175" fmla="*/ 314325 h 2715593"/>
                <a:gd name="connsiteX176" fmla="*/ 2628900 w 5410200"/>
                <a:gd name="connsiteY176" fmla="*/ 295275 h 2715593"/>
                <a:gd name="connsiteX177" fmla="*/ 2657475 w 5410200"/>
                <a:gd name="connsiteY177" fmla="*/ 285750 h 2715593"/>
                <a:gd name="connsiteX178" fmla="*/ 2752725 w 5410200"/>
                <a:gd name="connsiteY178" fmla="*/ 266700 h 2715593"/>
                <a:gd name="connsiteX179" fmla="*/ 2809875 w 5410200"/>
                <a:gd name="connsiteY179" fmla="*/ 247650 h 2715593"/>
                <a:gd name="connsiteX180" fmla="*/ 2838450 w 5410200"/>
                <a:gd name="connsiteY180" fmla="*/ 228600 h 2715593"/>
                <a:gd name="connsiteX181" fmla="*/ 2905125 w 5410200"/>
                <a:gd name="connsiteY181" fmla="*/ 219075 h 2715593"/>
                <a:gd name="connsiteX182" fmla="*/ 3390900 w 5410200"/>
                <a:gd name="connsiteY182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81075 w 5410200"/>
                <a:gd name="connsiteY157" fmla="*/ 752475 h 2715593"/>
                <a:gd name="connsiteX158" fmla="*/ 1143000 w 5410200"/>
                <a:gd name="connsiteY158" fmla="*/ 714375 h 2715593"/>
                <a:gd name="connsiteX159" fmla="*/ 1295400 w 5410200"/>
                <a:gd name="connsiteY159" fmla="*/ 714375 h 2715593"/>
                <a:gd name="connsiteX160" fmla="*/ 1438275 w 5410200"/>
                <a:gd name="connsiteY160" fmla="*/ 685800 h 2715593"/>
                <a:gd name="connsiteX161" fmla="*/ 1514475 w 5410200"/>
                <a:gd name="connsiteY161" fmla="*/ 638175 h 2715593"/>
                <a:gd name="connsiteX162" fmla="*/ 1571625 w 5410200"/>
                <a:gd name="connsiteY162" fmla="*/ 600075 h 2715593"/>
                <a:gd name="connsiteX163" fmla="*/ 1590675 w 5410200"/>
                <a:gd name="connsiteY163" fmla="*/ 571500 h 2715593"/>
                <a:gd name="connsiteX164" fmla="*/ 1628775 w 5410200"/>
                <a:gd name="connsiteY164" fmla="*/ 561975 h 2715593"/>
                <a:gd name="connsiteX165" fmla="*/ 1666875 w 5410200"/>
                <a:gd name="connsiteY165" fmla="*/ 542925 h 2715593"/>
                <a:gd name="connsiteX166" fmla="*/ 1695450 w 5410200"/>
                <a:gd name="connsiteY166" fmla="*/ 533400 h 2715593"/>
                <a:gd name="connsiteX167" fmla="*/ 1752600 w 5410200"/>
                <a:gd name="connsiteY167" fmla="*/ 495300 h 2715593"/>
                <a:gd name="connsiteX168" fmla="*/ 1838325 w 5410200"/>
                <a:gd name="connsiteY168" fmla="*/ 466725 h 2715593"/>
                <a:gd name="connsiteX169" fmla="*/ 1866900 w 5410200"/>
                <a:gd name="connsiteY169" fmla="*/ 457200 h 2715593"/>
                <a:gd name="connsiteX170" fmla="*/ 1924050 w 5410200"/>
                <a:gd name="connsiteY170" fmla="*/ 428625 h 2715593"/>
                <a:gd name="connsiteX171" fmla="*/ 1981200 w 5410200"/>
                <a:gd name="connsiteY171" fmla="*/ 381000 h 2715593"/>
                <a:gd name="connsiteX172" fmla="*/ 2009775 w 5410200"/>
                <a:gd name="connsiteY172" fmla="*/ 371475 h 2715593"/>
                <a:gd name="connsiteX173" fmla="*/ 2066925 w 5410200"/>
                <a:gd name="connsiteY173" fmla="*/ 333375 h 2715593"/>
                <a:gd name="connsiteX174" fmla="*/ 2124075 w 5410200"/>
                <a:gd name="connsiteY174" fmla="*/ 314325 h 2715593"/>
                <a:gd name="connsiteX175" fmla="*/ 2628900 w 5410200"/>
                <a:gd name="connsiteY175" fmla="*/ 295275 h 2715593"/>
                <a:gd name="connsiteX176" fmla="*/ 2657475 w 5410200"/>
                <a:gd name="connsiteY176" fmla="*/ 285750 h 2715593"/>
                <a:gd name="connsiteX177" fmla="*/ 2752725 w 5410200"/>
                <a:gd name="connsiteY177" fmla="*/ 266700 h 2715593"/>
                <a:gd name="connsiteX178" fmla="*/ 2809875 w 5410200"/>
                <a:gd name="connsiteY178" fmla="*/ 247650 h 2715593"/>
                <a:gd name="connsiteX179" fmla="*/ 2838450 w 5410200"/>
                <a:gd name="connsiteY179" fmla="*/ 228600 h 2715593"/>
                <a:gd name="connsiteX180" fmla="*/ 2905125 w 5410200"/>
                <a:gd name="connsiteY180" fmla="*/ 219075 h 2715593"/>
                <a:gd name="connsiteX181" fmla="*/ 3390900 w 5410200"/>
                <a:gd name="connsiteY181" fmla="*/ 190500 h 271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410200" h="2715593">
                  <a:moveTo>
                    <a:pt x="3390900" y="190500"/>
                  </a:moveTo>
                  <a:cubicBezTo>
                    <a:pt x="3498850" y="171450"/>
                    <a:pt x="3509963" y="122237"/>
                    <a:pt x="3552825" y="104775"/>
                  </a:cubicBezTo>
                  <a:cubicBezTo>
                    <a:pt x="3631977" y="81030"/>
                    <a:pt x="3545091" y="111471"/>
                    <a:pt x="3648075" y="85725"/>
                  </a:cubicBezTo>
                  <a:cubicBezTo>
                    <a:pt x="3667556" y="80855"/>
                    <a:pt x="3685744" y="71545"/>
                    <a:pt x="3705225" y="66675"/>
                  </a:cubicBezTo>
                  <a:cubicBezTo>
                    <a:pt x="3717925" y="63500"/>
                    <a:pt x="3731068" y="61747"/>
                    <a:pt x="3743325" y="57150"/>
                  </a:cubicBezTo>
                  <a:cubicBezTo>
                    <a:pt x="3756620" y="52164"/>
                    <a:pt x="3768130" y="43086"/>
                    <a:pt x="3781425" y="38100"/>
                  </a:cubicBezTo>
                  <a:cubicBezTo>
                    <a:pt x="3793682" y="33503"/>
                    <a:pt x="3806938" y="32171"/>
                    <a:pt x="3819525" y="28575"/>
                  </a:cubicBezTo>
                  <a:cubicBezTo>
                    <a:pt x="3846665" y="20821"/>
                    <a:pt x="3856423" y="13779"/>
                    <a:pt x="3886200" y="9525"/>
                  </a:cubicBezTo>
                  <a:cubicBezTo>
                    <a:pt x="3917788" y="5012"/>
                    <a:pt x="3949700" y="3175"/>
                    <a:pt x="3981450" y="0"/>
                  </a:cubicBezTo>
                  <a:cubicBezTo>
                    <a:pt x="4022725" y="3175"/>
                    <a:pt x="4064198" y="4390"/>
                    <a:pt x="4105275" y="9525"/>
                  </a:cubicBezTo>
                  <a:cubicBezTo>
                    <a:pt x="4137197" y="13515"/>
                    <a:pt x="4134063" y="23919"/>
                    <a:pt x="4162425" y="38100"/>
                  </a:cubicBezTo>
                  <a:cubicBezTo>
                    <a:pt x="4171405" y="42590"/>
                    <a:pt x="4181475" y="44450"/>
                    <a:pt x="4191000" y="47625"/>
                  </a:cubicBezTo>
                  <a:cubicBezTo>
                    <a:pt x="4200525" y="57150"/>
                    <a:pt x="4208942" y="67930"/>
                    <a:pt x="4219575" y="76200"/>
                  </a:cubicBezTo>
                  <a:cubicBezTo>
                    <a:pt x="4237647" y="90256"/>
                    <a:pt x="4276725" y="114300"/>
                    <a:pt x="4276725" y="114300"/>
                  </a:cubicBezTo>
                  <a:cubicBezTo>
                    <a:pt x="4283075" y="123825"/>
                    <a:pt x="4288446" y="134081"/>
                    <a:pt x="4295775" y="142875"/>
                  </a:cubicBezTo>
                  <a:cubicBezTo>
                    <a:pt x="4304399" y="153223"/>
                    <a:pt x="4316878" y="160242"/>
                    <a:pt x="4324350" y="171450"/>
                  </a:cubicBezTo>
                  <a:cubicBezTo>
                    <a:pt x="4329919" y="179804"/>
                    <a:pt x="4328999" y="191248"/>
                    <a:pt x="4333875" y="200025"/>
                  </a:cubicBezTo>
                  <a:cubicBezTo>
                    <a:pt x="4345006" y="220061"/>
                    <a:pt x="4376049" y="269416"/>
                    <a:pt x="4400550" y="285750"/>
                  </a:cubicBezTo>
                  <a:cubicBezTo>
                    <a:pt x="4408904" y="291319"/>
                    <a:pt x="4419600" y="292100"/>
                    <a:pt x="4429125" y="295275"/>
                  </a:cubicBezTo>
                  <a:cubicBezTo>
                    <a:pt x="4438650" y="304800"/>
                    <a:pt x="4447352" y="315226"/>
                    <a:pt x="4457700" y="323850"/>
                  </a:cubicBezTo>
                  <a:cubicBezTo>
                    <a:pt x="4480888" y="343173"/>
                    <a:pt x="4548016" y="376180"/>
                    <a:pt x="4562475" y="381000"/>
                  </a:cubicBezTo>
                  <a:cubicBezTo>
                    <a:pt x="4581525" y="387350"/>
                    <a:pt x="4602917" y="388911"/>
                    <a:pt x="4619625" y="400050"/>
                  </a:cubicBezTo>
                  <a:cubicBezTo>
                    <a:pt x="4629150" y="406400"/>
                    <a:pt x="4637678" y="414591"/>
                    <a:pt x="4648200" y="419100"/>
                  </a:cubicBezTo>
                  <a:cubicBezTo>
                    <a:pt x="4671474" y="429075"/>
                    <a:pt x="4736120" y="435341"/>
                    <a:pt x="4752975" y="438150"/>
                  </a:cubicBezTo>
                  <a:cubicBezTo>
                    <a:pt x="4768944" y="440812"/>
                    <a:pt x="4784522" y="445783"/>
                    <a:pt x="4800600" y="447675"/>
                  </a:cubicBezTo>
                  <a:cubicBezTo>
                    <a:pt x="4838570" y="452142"/>
                    <a:pt x="4876825" y="453739"/>
                    <a:pt x="4914900" y="457200"/>
                  </a:cubicBezTo>
                  <a:cubicBezTo>
                    <a:pt x="5015631" y="466357"/>
                    <a:pt x="4986990" y="462865"/>
                    <a:pt x="5067300" y="476250"/>
                  </a:cubicBezTo>
                  <a:cubicBezTo>
                    <a:pt x="5112635" y="506473"/>
                    <a:pt x="5078059" y="488050"/>
                    <a:pt x="5133975" y="504825"/>
                  </a:cubicBezTo>
                  <a:cubicBezTo>
                    <a:pt x="5153209" y="510595"/>
                    <a:pt x="5191125" y="523875"/>
                    <a:pt x="5191125" y="523875"/>
                  </a:cubicBezTo>
                  <a:cubicBezTo>
                    <a:pt x="5212948" y="567522"/>
                    <a:pt x="5220082" y="586741"/>
                    <a:pt x="5257800" y="628650"/>
                  </a:cubicBezTo>
                  <a:cubicBezTo>
                    <a:pt x="5348941" y="729917"/>
                    <a:pt x="5255450" y="596550"/>
                    <a:pt x="5314950" y="685800"/>
                  </a:cubicBezTo>
                  <a:cubicBezTo>
                    <a:pt x="5337531" y="798706"/>
                    <a:pt x="5307850" y="681732"/>
                    <a:pt x="5343525" y="762000"/>
                  </a:cubicBezTo>
                  <a:cubicBezTo>
                    <a:pt x="5351680" y="780350"/>
                    <a:pt x="5356225" y="800100"/>
                    <a:pt x="5362575" y="819150"/>
                  </a:cubicBezTo>
                  <a:lnTo>
                    <a:pt x="5372100" y="847725"/>
                  </a:lnTo>
                  <a:cubicBezTo>
                    <a:pt x="5375275" y="879475"/>
                    <a:pt x="5377968" y="911277"/>
                    <a:pt x="5381625" y="942975"/>
                  </a:cubicBezTo>
                  <a:cubicBezTo>
                    <a:pt x="5394726" y="1056515"/>
                    <a:pt x="5397265" y="1071505"/>
                    <a:pt x="5410200" y="1162050"/>
                  </a:cubicBezTo>
                  <a:cubicBezTo>
                    <a:pt x="5407025" y="1298575"/>
                    <a:pt x="5400860" y="1328443"/>
                    <a:pt x="5341144" y="1454944"/>
                  </a:cubicBezTo>
                  <a:cubicBezTo>
                    <a:pt x="5340130" y="1466347"/>
                    <a:pt x="5295690" y="1545921"/>
                    <a:pt x="5286375" y="1552575"/>
                  </a:cubicBezTo>
                  <a:cubicBezTo>
                    <a:pt x="5266134" y="1589484"/>
                    <a:pt x="5273675" y="1566863"/>
                    <a:pt x="5257800" y="1590675"/>
                  </a:cubicBezTo>
                  <a:lnTo>
                    <a:pt x="5174456" y="1695450"/>
                  </a:lnTo>
                  <a:cubicBezTo>
                    <a:pt x="5140099" y="1718355"/>
                    <a:pt x="5131498" y="1732503"/>
                    <a:pt x="5105400" y="1771650"/>
                  </a:cubicBezTo>
                  <a:cubicBezTo>
                    <a:pt x="5099050" y="1781175"/>
                    <a:pt x="5091470" y="1789986"/>
                    <a:pt x="5086350" y="1800225"/>
                  </a:cubicBezTo>
                  <a:cubicBezTo>
                    <a:pt x="5068723" y="1835479"/>
                    <a:pt x="5083603" y="1832951"/>
                    <a:pt x="5067300" y="1876425"/>
                  </a:cubicBezTo>
                  <a:cubicBezTo>
                    <a:pt x="5063280" y="1887144"/>
                    <a:pt x="5054600" y="1895475"/>
                    <a:pt x="5048250" y="1905000"/>
                  </a:cubicBezTo>
                  <a:cubicBezTo>
                    <a:pt x="5045075" y="1917700"/>
                    <a:pt x="5040576" y="1930141"/>
                    <a:pt x="5038725" y="1943100"/>
                  </a:cubicBezTo>
                  <a:cubicBezTo>
                    <a:pt x="5020308" y="2072019"/>
                    <a:pt x="5041774" y="2000628"/>
                    <a:pt x="5019675" y="2066925"/>
                  </a:cubicBezTo>
                  <a:cubicBezTo>
                    <a:pt x="5013891" y="2113194"/>
                    <a:pt x="5011534" y="2147115"/>
                    <a:pt x="5000625" y="2190750"/>
                  </a:cubicBezTo>
                  <a:cubicBezTo>
                    <a:pt x="4998190" y="2200490"/>
                    <a:pt x="4993858" y="2209671"/>
                    <a:pt x="4991100" y="2219325"/>
                  </a:cubicBezTo>
                  <a:cubicBezTo>
                    <a:pt x="4987504" y="2231912"/>
                    <a:pt x="4986732" y="2245393"/>
                    <a:pt x="4981575" y="2257425"/>
                  </a:cubicBezTo>
                  <a:cubicBezTo>
                    <a:pt x="4977066" y="2267947"/>
                    <a:pt x="4967645" y="2275761"/>
                    <a:pt x="4962525" y="2286000"/>
                  </a:cubicBezTo>
                  <a:cubicBezTo>
                    <a:pt x="4958035" y="2294980"/>
                    <a:pt x="4959272" y="2306735"/>
                    <a:pt x="4953000" y="2314575"/>
                  </a:cubicBezTo>
                  <a:cubicBezTo>
                    <a:pt x="4945849" y="2323514"/>
                    <a:pt x="4933950" y="2327275"/>
                    <a:pt x="4924425" y="2333625"/>
                  </a:cubicBezTo>
                  <a:cubicBezTo>
                    <a:pt x="4912629" y="2369012"/>
                    <a:pt x="4918931" y="2358462"/>
                    <a:pt x="4895850" y="2390775"/>
                  </a:cubicBezTo>
                  <a:cubicBezTo>
                    <a:pt x="4886623" y="2403693"/>
                    <a:pt x="4879471" y="2418712"/>
                    <a:pt x="4867275" y="2428875"/>
                  </a:cubicBezTo>
                  <a:cubicBezTo>
                    <a:pt x="4859562" y="2435303"/>
                    <a:pt x="4848225" y="2435225"/>
                    <a:pt x="4838700" y="2438400"/>
                  </a:cubicBezTo>
                  <a:cubicBezTo>
                    <a:pt x="4829175" y="2447925"/>
                    <a:pt x="4821333" y="2459503"/>
                    <a:pt x="4810125" y="2466975"/>
                  </a:cubicBezTo>
                  <a:cubicBezTo>
                    <a:pt x="4801771" y="2472544"/>
                    <a:pt x="4790530" y="2472010"/>
                    <a:pt x="4781550" y="2476500"/>
                  </a:cubicBezTo>
                  <a:cubicBezTo>
                    <a:pt x="4771311" y="2481620"/>
                    <a:pt x="4763214" y="2490430"/>
                    <a:pt x="4752975" y="2495550"/>
                  </a:cubicBezTo>
                  <a:cubicBezTo>
                    <a:pt x="4743995" y="2500040"/>
                    <a:pt x="4733177" y="2500199"/>
                    <a:pt x="4724400" y="2505075"/>
                  </a:cubicBezTo>
                  <a:cubicBezTo>
                    <a:pt x="4673131" y="2533558"/>
                    <a:pt x="4673385" y="2537040"/>
                    <a:pt x="4638675" y="2571750"/>
                  </a:cubicBezTo>
                  <a:cubicBezTo>
                    <a:pt x="4632400" y="2590574"/>
                    <a:pt x="4626886" y="2615471"/>
                    <a:pt x="4610100" y="2628900"/>
                  </a:cubicBezTo>
                  <a:cubicBezTo>
                    <a:pt x="4602260" y="2635172"/>
                    <a:pt x="4591050" y="2635250"/>
                    <a:pt x="4581525" y="2638425"/>
                  </a:cubicBezTo>
                  <a:cubicBezTo>
                    <a:pt x="4575175" y="2647950"/>
                    <a:pt x="4571269" y="2659671"/>
                    <a:pt x="4562475" y="2667000"/>
                  </a:cubicBezTo>
                  <a:cubicBezTo>
                    <a:pt x="4551567" y="2676090"/>
                    <a:pt x="4536703" y="2679005"/>
                    <a:pt x="4524375" y="2686050"/>
                  </a:cubicBezTo>
                  <a:cubicBezTo>
                    <a:pt x="4472674" y="2715593"/>
                    <a:pt x="4519616" y="2697161"/>
                    <a:pt x="4467225" y="2714625"/>
                  </a:cubicBezTo>
                  <a:cubicBezTo>
                    <a:pt x="4365625" y="2711450"/>
                    <a:pt x="4263742" y="2713315"/>
                    <a:pt x="4162425" y="2705100"/>
                  </a:cubicBezTo>
                  <a:cubicBezTo>
                    <a:pt x="4145383" y="2703718"/>
                    <a:pt x="4131387" y="2690197"/>
                    <a:pt x="4114800" y="2686050"/>
                  </a:cubicBezTo>
                  <a:cubicBezTo>
                    <a:pt x="4093020" y="2680605"/>
                    <a:pt x="4070315" y="2679939"/>
                    <a:pt x="4048125" y="2676525"/>
                  </a:cubicBezTo>
                  <a:cubicBezTo>
                    <a:pt x="4031468" y="2673962"/>
                    <a:pt x="3962582" y="2662720"/>
                    <a:pt x="3943350" y="2657475"/>
                  </a:cubicBezTo>
                  <a:cubicBezTo>
                    <a:pt x="3923977" y="2652191"/>
                    <a:pt x="3905250" y="2644775"/>
                    <a:pt x="3886200" y="2638425"/>
                  </a:cubicBezTo>
                  <a:cubicBezTo>
                    <a:pt x="3876675" y="2635250"/>
                    <a:pt x="3865979" y="2634469"/>
                    <a:pt x="3857625" y="2628900"/>
                  </a:cubicBezTo>
                  <a:cubicBezTo>
                    <a:pt x="3848100" y="2622550"/>
                    <a:pt x="3839289" y="2614970"/>
                    <a:pt x="3829050" y="2609850"/>
                  </a:cubicBezTo>
                  <a:cubicBezTo>
                    <a:pt x="3820070" y="2605360"/>
                    <a:pt x="3809455" y="2604815"/>
                    <a:pt x="3800475" y="2600325"/>
                  </a:cubicBezTo>
                  <a:cubicBezTo>
                    <a:pt x="3790236" y="2595205"/>
                    <a:pt x="3782361" y="2585924"/>
                    <a:pt x="3771900" y="2581275"/>
                  </a:cubicBezTo>
                  <a:cubicBezTo>
                    <a:pt x="3753550" y="2573120"/>
                    <a:pt x="3733800" y="2568575"/>
                    <a:pt x="3714750" y="2562225"/>
                  </a:cubicBezTo>
                  <a:lnTo>
                    <a:pt x="3686175" y="2552700"/>
                  </a:lnTo>
                  <a:cubicBezTo>
                    <a:pt x="3676650" y="2549525"/>
                    <a:pt x="3667445" y="2545144"/>
                    <a:pt x="3657600" y="2543175"/>
                  </a:cubicBezTo>
                  <a:cubicBezTo>
                    <a:pt x="3545362" y="2520727"/>
                    <a:pt x="3685074" y="2547754"/>
                    <a:pt x="3543300" y="2524125"/>
                  </a:cubicBezTo>
                  <a:cubicBezTo>
                    <a:pt x="3527331" y="2521463"/>
                    <a:pt x="3511550" y="2517775"/>
                    <a:pt x="3495675" y="2514600"/>
                  </a:cubicBezTo>
                  <a:cubicBezTo>
                    <a:pt x="3454400" y="2517775"/>
                    <a:pt x="3412927" y="2518990"/>
                    <a:pt x="3371850" y="2524125"/>
                  </a:cubicBezTo>
                  <a:cubicBezTo>
                    <a:pt x="3327490" y="2529670"/>
                    <a:pt x="3357244" y="2536746"/>
                    <a:pt x="3314700" y="2552700"/>
                  </a:cubicBezTo>
                  <a:cubicBezTo>
                    <a:pt x="3299541" y="2558384"/>
                    <a:pt x="3282950" y="2559050"/>
                    <a:pt x="3267075" y="2562225"/>
                  </a:cubicBezTo>
                  <a:cubicBezTo>
                    <a:pt x="3168777" y="2611374"/>
                    <a:pt x="3306463" y="2547551"/>
                    <a:pt x="3162300" y="2590800"/>
                  </a:cubicBezTo>
                  <a:cubicBezTo>
                    <a:pt x="3151335" y="2594089"/>
                    <a:pt x="3144585" y="2606230"/>
                    <a:pt x="3133725" y="2609850"/>
                  </a:cubicBezTo>
                  <a:cubicBezTo>
                    <a:pt x="3115403" y="2615957"/>
                    <a:pt x="3095428" y="2615185"/>
                    <a:pt x="3076575" y="2619375"/>
                  </a:cubicBezTo>
                  <a:cubicBezTo>
                    <a:pt x="3037870" y="2627976"/>
                    <a:pt x="3052256" y="2632067"/>
                    <a:pt x="3009900" y="2647950"/>
                  </a:cubicBezTo>
                  <a:cubicBezTo>
                    <a:pt x="2997643" y="2652547"/>
                    <a:pt x="2984387" y="2653879"/>
                    <a:pt x="2971800" y="2657475"/>
                  </a:cubicBezTo>
                  <a:cubicBezTo>
                    <a:pt x="2962146" y="2660233"/>
                    <a:pt x="2952750" y="2663825"/>
                    <a:pt x="2943225" y="2667000"/>
                  </a:cubicBezTo>
                  <a:cubicBezTo>
                    <a:pt x="2867025" y="2663825"/>
                    <a:pt x="2790425" y="2665897"/>
                    <a:pt x="2714625" y="2657475"/>
                  </a:cubicBezTo>
                  <a:cubicBezTo>
                    <a:pt x="2703247" y="2656211"/>
                    <a:pt x="2696289" y="2643545"/>
                    <a:pt x="2686050" y="2638425"/>
                  </a:cubicBezTo>
                  <a:cubicBezTo>
                    <a:pt x="2677070" y="2633935"/>
                    <a:pt x="2666455" y="2633390"/>
                    <a:pt x="2657475" y="2628900"/>
                  </a:cubicBezTo>
                  <a:cubicBezTo>
                    <a:pt x="2647236" y="2623780"/>
                    <a:pt x="2639865" y="2613139"/>
                    <a:pt x="2628900" y="2609850"/>
                  </a:cubicBezTo>
                  <a:cubicBezTo>
                    <a:pt x="2607396" y="2603399"/>
                    <a:pt x="2584450" y="2603500"/>
                    <a:pt x="2562225" y="2600325"/>
                  </a:cubicBezTo>
                  <a:cubicBezTo>
                    <a:pt x="2505075" y="2603500"/>
                    <a:pt x="2447778" y="2604668"/>
                    <a:pt x="2390775" y="2609850"/>
                  </a:cubicBezTo>
                  <a:cubicBezTo>
                    <a:pt x="2370982" y="2611649"/>
                    <a:pt x="2307131" y="2634556"/>
                    <a:pt x="2295525" y="2638425"/>
                  </a:cubicBezTo>
                  <a:cubicBezTo>
                    <a:pt x="2286000" y="2641600"/>
                    <a:pt x="2276854" y="2646299"/>
                    <a:pt x="2266950" y="2647950"/>
                  </a:cubicBezTo>
                  <a:cubicBezTo>
                    <a:pt x="2189993" y="2660776"/>
                    <a:pt x="2228122" y="2651368"/>
                    <a:pt x="2152650" y="2676525"/>
                  </a:cubicBezTo>
                  <a:lnTo>
                    <a:pt x="2124075" y="2686050"/>
                  </a:lnTo>
                  <a:cubicBezTo>
                    <a:pt x="2057400" y="2682875"/>
                    <a:pt x="1990392" y="2683896"/>
                    <a:pt x="1924050" y="2676525"/>
                  </a:cubicBezTo>
                  <a:cubicBezTo>
                    <a:pt x="1876728" y="2671267"/>
                    <a:pt x="1847638" y="2644633"/>
                    <a:pt x="1809750" y="2619375"/>
                  </a:cubicBezTo>
                  <a:lnTo>
                    <a:pt x="1781175" y="2600325"/>
                  </a:lnTo>
                  <a:cubicBezTo>
                    <a:pt x="1771650" y="2593975"/>
                    <a:pt x="1762839" y="2586395"/>
                    <a:pt x="1752600" y="2581275"/>
                  </a:cubicBezTo>
                  <a:cubicBezTo>
                    <a:pt x="1739900" y="2574925"/>
                    <a:pt x="1726828" y="2569270"/>
                    <a:pt x="1714500" y="2562225"/>
                  </a:cubicBezTo>
                  <a:cubicBezTo>
                    <a:pt x="1704561" y="2556545"/>
                    <a:pt x="1696164" y="2548295"/>
                    <a:pt x="1685925" y="2543175"/>
                  </a:cubicBezTo>
                  <a:cubicBezTo>
                    <a:pt x="1676945" y="2538685"/>
                    <a:pt x="1666330" y="2538140"/>
                    <a:pt x="1657350" y="2533650"/>
                  </a:cubicBezTo>
                  <a:cubicBezTo>
                    <a:pt x="1647111" y="2528530"/>
                    <a:pt x="1639297" y="2519109"/>
                    <a:pt x="1628775" y="2514600"/>
                  </a:cubicBezTo>
                  <a:cubicBezTo>
                    <a:pt x="1616743" y="2509443"/>
                    <a:pt x="1602932" y="2509672"/>
                    <a:pt x="1590675" y="2505075"/>
                  </a:cubicBezTo>
                  <a:cubicBezTo>
                    <a:pt x="1577380" y="2500089"/>
                    <a:pt x="1565275" y="2492375"/>
                    <a:pt x="1552575" y="2486025"/>
                  </a:cubicBezTo>
                  <a:cubicBezTo>
                    <a:pt x="1546225" y="2476500"/>
                    <a:pt x="1540854" y="2466244"/>
                    <a:pt x="1533525" y="2457450"/>
                  </a:cubicBezTo>
                  <a:cubicBezTo>
                    <a:pt x="1505547" y="2423877"/>
                    <a:pt x="1487626" y="2417326"/>
                    <a:pt x="1447800" y="2390775"/>
                  </a:cubicBezTo>
                  <a:cubicBezTo>
                    <a:pt x="1438275" y="2384425"/>
                    <a:pt x="1430517" y="2373607"/>
                    <a:pt x="1419225" y="2371725"/>
                  </a:cubicBezTo>
                  <a:lnTo>
                    <a:pt x="1362075" y="2362200"/>
                  </a:lnTo>
                  <a:lnTo>
                    <a:pt x="1228725" y="2343150"/>
                  </a:lnTo>
                  <a:cubicBezTo>
                    <a:pt x="1122965" y="2350201"/>
                    <a:pt x="1118394" y="2342016"/>
                    <a:pt x="1047750" y="2362200"/>
                  </a:cubicBezTo>
                  <a:cubicBezTo>
                    <a:pt x="1038096" y="2364958"/>
                    <a:pt x="1027952" y="2366849"/>
                    <a:pt x="1019175" y="2371725"/>
                  </a:cubicBezTo>
                  <a:cubicBezTo>
                    <a:pt x="973163" y="2397287"/>
                    <a:pt x="968269" y="2412246"/>
                    <a:pt x="923925" y="2428875"/>
                  </a:cubicBezTo>
                  <a:cubicBezTo>
                    <a:pt x="911668" y="2433472"/>
                    <a:pt x="898412" y="2434804"/>
                    <a:pt x="885825" y="2438400"/>
                  </a:cubicBezTo>
                  <a:cubicBezTo>
                    <a:pt x="876171" y="2441158"/>
                    <a:pt x="867051" y="2445747"/>
                    <a:pt x="857250" y="2447925"/>
                  </a:cubicBezTo>
                  <a:cubicBezTo>
                    <a:pt x="838397" y="2452115"/>
                    <a:pt x="818836" y="2452766"/>
                    <a:pt x="800100" y="2457450"/>
                  </a:cubicBezTo>
                  <a:cubicBezTo>
                    <a:pt x="780619" y="2462320"/>
                    <a:pt x="762000" y="2470150"/>
                    <a:pt x="742950" y="2476500"/>
                  </a:cubicBezTo>
                  <a:lnTo>
                    <a:pt x="714375" y="2486025"/>
                  </a:lnTo>
                  <a:cubicBezTo>
                    <a:pt x="606425" y="2482850"/>
                    <a:pt x="498364" y="2482329"/>
                    <a:pt x="390525" y="2476500"/>
                  </a:cubicBezTo>
                  <a:cubicBezTo>
                    <a:pt x="363682" y="2475049"/>
                    <a:pt x="355947" y="2459211"/>
                    <a:pt x="333375" y="2447925"/>
                  </a:cubicBezTo>
                  <a:cubicBezTo>
                    <a:pt x="324395" y="2443435"/>
                    <a:pt x="314325" y="2441575"/>
                    <a:pt x="304800" y="2438400"/>
                  </a:cubicBezTo>
                  <a:cubicBezTo>
                    <a:pt x="301625" y="2428875"/>
                    <a:pt x="302375" y="2416925"/>
                    <a:pt x="295275" y="2409825"/>
                  </a:cubicBezTo>
                  <a:cubicBezTo>
                    <a:pt x="288175" y="2402725"/>
                    <a:pt x="275680" y="2404790"/>
                    <a:pt x="266700" y="2400300"/>
                  </a:cubicBezTo>
                  <a:cubicBezTo>
                    <a:pt x="256461" y="2395180"/>
                    <a:pt x="248064" y="2386930"/>
                    <a:pt x="238125" y="2381250"/>
                  </a:cubicBezTo>
                  <a:cubicBezTo>
                    <a:pt x="205169" y="2362418"/>
                    <a:pt x="203508" y="2363361"/>
                    <a:pt x="171450" y="2352675"/>
                  </a:cubicBezTo>
                  <a:cubicBezTo>
                    <a:pt x="165100" y="2343150"/>
                    <a:pt x="160495" y="2332195"/>
                    <a:pt x="152400" y="2324100"/>
                  </a:cubicBezTo>
                  <a:cubicBezTo>
                    <a:pt x="77475" y="2249175"/>
                    <a:pt x="173271" y="2370100"/>
                    <a:pt x="95250" y="2276475"/>
                  </a:cubicBezTo>
                  <a:cubicBezTo>
                    <a:pt x="68331" y="2244173"/>
                    <a:pt x="81837" y="2254702"/>
                    <a:pt x="66675" y="2219325"/>
                  </a:cubicBezTo>
                  <a:cubicBezTo>
                    <a:pt x="61082" y="2206274"/>
                    <a:pt x="52898" y="2194408"/>
                    <a:pt x="47625" y="2181225"/>
                  </a:cubicBezTo>
                  <a:cubicBezTo>
                    <a:pt x="20684" y="2113873"/>
                    <a:pt x="35891" y="2142111"/>
                    <a:pt x="19050" y="2085975"/>
                  </a:cubicBezTo>
                  <a:cubicBezTo>
                    <a:pt x="13280" y="2066741"/>
                    <a:pt x="0" y="2028825"/>
                    <a:pt x="0" y="2028825"/>
                  </a:cubicBezTo>
                  <a:cubicBezTo>
                    <a:pt x="3175" y="1971675"/>
                    <a:pt x="4098" y="1914355"/>
                    <a:pt x="9525" y="1857375"/>
                  </a:cubicBezTo>
                  <a:cubicBezTo>
                    <a:pt x="12319" y="1828036"/>
                    <a:pt x="45339" y="1789366"/>
                    <a:pt x="57150" y="1771650"/>
                  </a:cubicBezTo>
                  <a:cubicBezTo>
                    <a:pt x="63500" y="1762125"/>
                    <a:pt x="72580" y="1753935"/>
                    <a:pt x="76200" y="1743075"/>
                  </a:cubicBezTo>
                  <a:cubicBezTo>
                    <a:pt x="98870" y="1675065"/>
                    <a:pt x="78542" y="1697064"/>
                    <a:pt x="123825" y="1666875"/>
                  </a:cubicBezTo>
                  <a:cubicBezTo>
                    <a:pt x="140590" y="1616580"/>
                    <a:pt x="127781" y="1646654"/>
                    <a:pt x="171450" y="1581150"/>
                  </a:cubicBezTo>
                  <a:cubicBezTo>
                    <a:pt x="177800" y="1571625"/>
                    <a:pt x="180975" y="1558925"/>
                    <a:pt x="190500" y="1552575"/>
                  </a:cubicBezTo>
                  <a:cubicBezTo>
                    <a:pt x="272392" y="1497980"/>
                    <a:pt x="168780" y="1563435"/>
                    <a:pt x="247650" y="1524000"/>
                  </a:cubicBezTo>
                  <a:cubicBezTo>
                    <a:pt x="257889" y="1518880"/>
                    <a:pt x="265986" y="1510070"/>
                    <a:pt x="276225" y="1504950"/>
                  </a:cubicBezTo>
                  <a:cubicBezTo>
                    <a:pt x="355095" y="1465515"/>
                    <a:pt x="251483" y="1530970"/>
                    <a:pt x="333375" y="1476375"/>
                  </a:cubicBezTo>
                  <a:cubicBezTo>
                    <a:pt x="336550" y="1466850"/>
                    <a:pt x="335800" y="1454900"/>
                    <a:pt x="342900" y="1447800"/>
                  </a:cubicBezTo>
                  <a:cubicBezTo>
                    <a:pt x="350000" y="1440700"/>
                    <a:pt x="362495" y="1442765"/>
                    <a:pt x="371475" y="1438275"/>
                  </a:cubicBezTo>
                  <a:cubicBezTo>
                    <a:pt x="381714" y="1433155"/>
                    <a:pt x="389811" y="1424345"/>
                    <a:pt x="400050" y="1419225"/>
                  </a:cubicBezTo>
                  <a:cubicBezTo>
                    <a:pt x="409030" y="1414735"/>
                    <a:pt x="419645" y="1414190"/>
                    <a:pt x="428625" y="1409700"/>
                  </a:cubicBezTo>
                  <a:cubicBezTo>
                    <a:pt x="438864" y="1404580"/>
                    <a:pt x="447150" y="1396132"/>
                    <a:pt x="457200" y="1390650"/>
                  </a:cubicBezTo>
                  <a:cubicBezTo>
                    <a:pt x="482131" y="1377052"/>
                    <a:pt x="513320" y="1372630"/>
                    <a:pt x="533400" y="1352550"/>
                  </a:cubicBezTo>
                  <a:cubicBezTo>
                    <a:pt x="542925" y="1343025"/>
                    <a:pt x="551342" y="1332245"/>
                    <a:pt x="561975" y="1323975"/>
                  </a:cubicBezTo>
                  <a:cubicBezTo>
                    <a:pt x="580047" y="1309919"/>
                    <a:pt x="600075" y="1298575"/>
                    <a:pt x="619125" y="1285875"/>
                  </a:cubicBezTo>
                  <a:cubicBezTo>
                    <a:pt x="628650" y="1279525"/>
                    <a:pt x="639605" y="1274920"/>
                    <a:pt x="647700" y="1266825"/>
                  </a:cubicBezTo>
                  <a:cubicBezTo>
                    <a:pt x="668766" y="1245759"/>
                    <a:pt x="678328" y="1232461"/>
                    <a:pt x="704850" y="1219200"/>
                  </a:cubicBezTo>
                  <a:cubicBezTo>
                    <a:pt x="713830" y="1214710"/>
                    <a:pt x="723900" y="1212850"/>
                    <a:pt x="733425" y="1209675"/>
                  </a:cubicBezTo>
                  <a:lnTo>
                    <a:pt x="771525" y="1152525"/>
                  </a:lnTo>
                  <a:cubicBezTo>
                    <a:pt x="777875" y="1143000"/>
                    <a:pt x="781050" y="1130300"/>
                    <a:pt x="790575" y="1123950"/>
                  </a:cubicBezTo>
                  <a:lnTo>
                    <a:pt x="838200" y="942975"/>
                  </a:lnTo>
                  <a:cubicBezTo>
                    <a:pt x="869950" y="881062"/>
                    <a:pt x="930275" y="790575"/>
                    <a:pt x="981075" y="752475"/>
                  </a:cubicBezTo>
                  <a:cubicBezTo>
                    <a:pt x="1000125" y="727075"/>
                    <a:pt x="1095375" y="717550"/>
                    <a:pt x="1143000" y="714375"/>
                  </a:cubicBezTo>
                  <a:cubicBezTo>
                    <a:pt x="1195387" y="708025"/>
                    <a:pt x="1246188" y="719138"/>
                    <a:pt x="1295400" y="714375"/>
                  </a:cubicBezTo>
                  <a:cubicBezTo>
                    <a:pt x="1303495" y="706280"/>
                    <a:pt x="1428960" y="692454"/>
                    <a:pt x="1438275" y="685800"/>
                  </a:cubicBezTo>
                  <a:cubicBezTo>
                    <a:pt x="1554353" y="602887"/>
                    <a:pt x="1402590" y="705306"/>
                    <a:pt x="1514475" y="638175"/>
                  </a:cubicBezTo>
                  <a:cubicBezTo>
                    <a:pt x="1534108" y="626395"/>
                    <a:pt x="1571625" y="600075"/>
                    <a:pt x="1571625" y="600075"/>
                  </a:cubicBezTo>
                  <a:cubicBezTo>
                    <a:pt x="1577975" y="590550"/>
                    <a:pt x="1581150" y="577850"/>
                    <a:pt x="1590675" y="571500"/>
                  </a:cubicBezTo>
                  <a:cubicBezTo>
                    <a:pt x="1601567" y="564238"/>
                    <a:pt x="1616518" y="566572"/>
                    <a:pt x="1628775" y="561975"/>
                  </a:cubicBezTo>
                  <a:cubicBezTo>
                    <a:pt x="1642070" y="556989"/>
                    <a:pt x="1653824" y="548518"/>
                    <a:pt x="1666875" y="542925"/>
                  </a:cubicBezTo>
                  <a:cubicBezTo>
                    <a:pt x="1676103" y="538970"/>
                    <a:pt x="1686673" y="538276"/>
                    <a:pt x="1695450" y="533400"/>
                  </a:cubicBezTo>
                  <a:cubicBezTo>
                    <a:pt x="1715464" y="522281"/>
                    <a:pt x="1730880" y="502540"/>
                    <a:pt x="1752600" y="495300"/>
                  </a:cubicBezTo>
                  <a:lnTo>
                    <a:pt x="1838325" y="466725"/>
                  </a:lnTo>
                  <a:cubicBezTo>
                    <a:pt x="1847850" y="463550"/>
                    <a:pt x="1858546" y="462769"/>
                    <a:pt x="1866900" y="457200"/>
                  </a:cubicBezTo>
                  <a:cubicBezTo>
                    <a:pt x="1903829" y="432581"/>
                    <a:pt x="1884615" y="441770"/>
                    <a:pt x="1924050" y="428625"/>
                  </a:cubicBezTo>
                  <a:cubicBezTo>
                    <a:pt x="1945116" y="407559"/>
                    <a:pt x="1954678" y="394261"/>
                    <a:pt x="1981200" y="381000"/>
                  </a:cubicBezTo>
                  <a:cubicBezTo>
                    <a:pt x="1990180" y="376510"/>
                    <a:pt x="2000998" y="376351"/>
                    <a:pt x="2009775" y="371475"/>
                  </a:cubicBezTo>
                  <a:cubicBezTo>
                    <a:pt x="2029789" y="360356"/>
                    <a:pt x="2045205" y="340615"/>
                    <a:pt x="2066925" y="333375"/>
                  </a:cubicBezTo>
                  <a:lnTo>
                    <a:pt x="2124075" y="314325"/>
                  </a:lnTo>
                  <a:cubicBezTo>
                    <a:pt x="2303284" y="254589"/>
                    <a:pt x="2142612" y="305001"/>
                    <a:pt x="2628900" y="295275"/>
                  </a:cubicBezTo>
                  <a:cubicBezTo>
                    <a:pt x="2638425" y="292100"/>
                    <a:pt x="2647674" y="287928"/>
                    <a:pt x="2657475" y="285750"/>
                  </a:cubicBezTo>
                  <a:cubicBezTo>
                    <a:pt x="2723679" y="271038"/>
                    <a:pt x="2698504" y="282966"/>
                    <a:pt x="2752725" y="266700"/>
                  </a:cubicBezTo>
                  <a:cubicBezTo>
                    <a:pt x="2771959" y="260930"/>
                    <a:pt x="2793167" y="258789"/>
                    <a:pt x="2809875" y="247650"/>
                  </a:cubicBezTo>
                  <a:cubicBezTo>
                    <a:pt x="2819400" y="241300"/>
                    <a:pt x="2827485" y="231889"/>
                    <a:pt x="2838450" y="228600"/>
                  </a:cubicBezTo>
                  <a:cubicBezTo>
                    <a:pt x="2859954" y="222149"/>
                    <a:pt x="2882678" y="219491"/>
                    <a:pt x="2905125" y="219075"/>
                  </a:cubicBezTo>
                  <a:cubicBezTo>
                    <a:pt x="3054324" y="216312"/>
                    <a:pt x="3282950" y="209550"/>
                    <a:pt x="3390900" y="19050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5475331" y="505982"/>
              <a:ext cx="73656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411403" y="2714692"/>
              <a:ext cx="73656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300958" y="1780241"/>
              <a:ext cx="81840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6602118" y="1029858"/>
              <a:ext cx="81840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406642" y="760833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101953" y="2714688"/>
              <a:ext cx="736560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5966375" y="2884589"/>
              <a:ext cx="73656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4183214" y="888256"/>
              <a:ext cx="1292118" cy="25485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5033535" y="2439384"/>
              <a:ext cx="393835" cy="38071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5522029" y="1458659"/>
              <a:ext cx="509713" cy="1334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Arrow Connector 17"/>
            <p:cNvCxnSpPr>
              <a:cxnSpLocks noChangeShapeType="1"/>
              <a:stCxn id="10" idx="4"/>
              <a:endCxn id="14" idx="1"/>
            </p:cNvCxnSpPr>
            <p:nvPr/>
          </p:nvCxnSpPr>
          <p:spPr bwMode="auto">
            <a:xfrm rot="16200000" flipH="1">
              <a:off x="5666316" y="2588628"/>
              <a:ext cx="451767" cy="36408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Arrow Connector 18"/>
            <p:cNvCxnSpPr>
              <a:cxnSpLocks noChangeShapeType="1"/>
              <a:stCxn id="10" idx="7"/>
            </p:cNvCxnSpPr>
            <p:nvPr/>
          </p:nvCxnSpPr>
          <p:spPr bwMode="auto">
            <a:xfrm rot="5400000" flipH="1" flipV="1">
              <a:off x="6135101" y="1405024"/>
              <a:ext cx="351589" cy="6227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4505753" y="977148"/>
              <a:ext cx="478791" cy="135132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</p:cNvCxnSpPr>
            <p:nvPr/>
          </p:nvCxnSpPr>
          <p:spPr bwMode="auto">
            <a:xfrm rot="16200000" flipV="1">
              <a:off x="3568877" y="1876263"/>
              <a:ext cx="1338426" cy="56236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Arrow Connector 21"/>
            <p:cNvCxnSpPr>
              <a:cxnSpLocks noChangeShapeType="1"/>
              <a:stCxn id="13" idx="6"/>
              <a:endCxn id="9" idx="2"/>
            </p:cNvCxnSpPr>
            <p:nvPr/>
          </p:nvCxnSpPr>
          <p:spPr bwMode="auto">
            <a:xfrm>
              <a:off x="3838513" y="3096962"/>
              <a:ext cx="572890" cy="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3" name="Straight Arrow Connector 22"/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rot="5400000">
              <a:off x="3037926" y="1957686"/>
              <a:ext cx="1189308" cy="32469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4" name="Straight Connector 23"/>
            <p:cNvCxnSpPr>
              <a:cxnSpLocks noChangeShapeType="1"/>
            </p:cNvCxnSpPr>
            <p:nvPr/>
          </p:nvCxnSpPr>
          <p:spPr bwMode="auto">
            <a:xfrm>
              <a:off x="7395849" y="2289936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5" name="Straight Arrow Connector 50"/>
            <p:cNvCxnSpPr>
              <a:cxnSpLocks noChangeShapeType="1"/>
              <a:stCxn id="11" idx="3"/>
              <a:endCxn id="11" idx="6"/>
            </p:cNvCxnSpPr>
            <p:nvPr/>
          </p:nvCxnSpPr>
          <p:spPr bwMode="auto">
            <a:xfrm rot="5400000" flipH="1" flipV="1">
              <a:off x="6936090" y="1198010"/>
              <a:ext cx="270308" cy="698549"/>
            </a:xfrm>
            <a:prstGeom prst="curvedConnector4">
              <a:avLst>
                <a:gd name="adj1" fmla="val -148392"/>
                <a:gd name="adj2" fmla="val 162022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2008167" y="1344171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2882312" y="931807"/>
              <a:ext cx="313029" cy="7356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2255081" y="2250090"/>
              <a:ext cx="988244" cy="7055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2525466" y="2142298"/>
              <a:ext cx="829900" cy="53880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1002365" y="2496652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2" name="Straight Arrow Connector 31"/>
            <p:cNvCxnSpPr>
              <a:cxnSpLocks noChangeShapeType="1"/>
              <a:stCxn id="31" idx="7"/>
              <a:endCxn id="27" idx="3"/>
            </p:cNvCxnSpPr>
            <p:nvPr/>
          </p:nvCxnSpPr>
          <p:spPr bwMode="auto">
            <a:xfrm rot="5400000" flipH="1" flipV="1">
              <a:off x="1587620" y="2074344"/>
              <a:ext cx="611864" cy="45668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90" name="Group 89"/>
          <p:cNvGrpSpPr/>
          <p:nvPr/>
        </p:nvGrpSpPr>
        <p:grpSpPr>
          <a:xfrm>
            <a:off x="7732993" y="2688200"/>
            <a:ext cx="3976507" cy="3728715"/>
            <a:chOff x="7732993" y="2688200"/>
            <a:chExt cx="3976507" cy="3728715"/>
          </a:xfrm>
        </p:grpSpPr>
        <p:sp>
          <p:nvSpPr>
            <p:cNvPr id="51" name="Freeform 50"/>
            <p:cNvSpPr/>
            <p:nvPr/>
          </p:nvSpPr>
          <p:spPr>
            <a:xfrm>
              <a:off x="7732993" y="2688200"/>
              <a:ext cx="3976507" cy="3728715"/>
            </a:xfrm>
            <a:custGeom>
              <a:avLst/>
              <a:gdLst>
                <a:gd name="connsiteX0" fmla="*/ 1178372 w 4097494"/>
                <a:gd name="connsiteY0" fmla="*/ 97963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0" fmla="*/ 1178372 w 4097494"/>
                <a:gd name="connsiteY0" fmla="*/ 97963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145" fmla="*/ 1178372 w 4097494"/>
                <a:gd name="connsiteY145" fmla="*/ 97963 h 3792878"/>
                <a:gd name="connsiteX0" fmla="*/ 901926 w 4097494"/>
                <a:gd name="connsiteY0" fmla="*/ 23536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0" fmla="*/ 901926 w 4097494"/>
                <a:gd name="connsiteY0" fmla="*/ 23536 h 3792878"/>
                <a:gd name="connsiteX1" fmla="*/ 1018884 w 4097494"/>
                <a:gd name="connsiteY1" fmla="*/ 34168 h 3792878"/>
                <a:gd name="connsiteX2" fmla="*/ 976354 w 4097494"/>
                <a:gd name="connsiteY2" fmla="*/ 23536 h 3792878"/>
                <a:gd name="connsiteX3" fmla="*/ 944456 w 4097494"/>
                <a:gd name="connsiteY3" fmla="*/ 12903 h 3792878"/>
                <a:gd name="connsiteX4" fmla="*/ 838130 w 4097494"/>
                <a:gd name="connsiteY4" fmla="*/ 2270 h 3792878"/>
                <a:gd name="connsiteX5" fmla="*/ 455358 w 4097494"/>
                <a:gd name="connsiteY5" fmla="*/ 12903 h 3792878"/>
                <a:gd name="connsiteX6" fmla="*/ 391563 w 4097494"/>
                <a:gd name="connsiteY6" fmla="*/ 34168 h 3792878"/>
                <a:gd name="connsiteX7" fmla="*/ 285237 w 4097494"/>
                <a:gd name="connsiteY7" fmla="*/ 87331 h 3792878"/>
                <a:gd name="connsiteX8" fmla="*/ 253340 w 4097494"/>
                <a:gd name="connsiteY8" fmla="*/ 108596 h 3792878"/>
                <a:gd name="connsiteX9" fmla="*/ 200177 w 4097494"/>
                <a:gd name="connsiteY9" fmla="*/ 151126 h 3792878"/>
                <a:gd name="connsiteX10" fmla="*/ 168279 w 4097494"/>
                <a:gd name="connsiteY10" fmla="*/ 161759 h 3792878"/>
                <a:gd name="connsiteX11" fmla="*/ 125749 w 4097494"/>
                <a:gd name="connsiteY11" fmla="*/ 257452 h 3792878"/>
                <a:gd name="connsiteX12" fmla="*/ 115116 w 4097494"/>
                <a:gd name="connsiteY12" fmla="*/ 289349 h 3792878"/>
                <a:gd name="connsiteX13" fmla="*/ 104484 w 4097494"/>
                <a:gd name="connsiteY13" fmla="*/ 321247 h 3792878"/>
                <a:gd name="connsiteX14" fmla="*/ 83219 w 4097494"/>
                <a:gd name="connsiteY14" fmla="*/ 353145 h 3792878"/>
                <a:gd name="connsiteX15" fmla="*/ 72586 w 4097494"/>
                <a:gd name="connsiteY15" fmla="*/ 395675 h 3792878"/>
                <a:gd name="connsiteX16" fmla="*/ 61954 w 4097494"/>
                <a:gd name="connsiteY16" fmla="*/ 427573 h 3792878"/>
                <a:gd name="connsiteX17" fmla="*/ 51321 w 4097494"/>
                <a:gd name="connsiteY17" fmla="*/ 512633 h 3792878"/>
                <a:gd name="connsiteX18" fmla="*/ 30056 w 4097494"/>
                <a:gd name="connsiteY18" fmla="*/ 618959 h 3792878"/>
                <a:gd name="connsiteX19" fmla="*/ 51321 w 4097494"/>
                <a:gd name="connsiteY19" fmla="*/ 1171852 h 3792878"/>
                <a:gd name="connsiteX20" fmla="*/ 61954 w 4097494"/>
                <a:gd name="connsiteY20" fmla="*/ 1203749 h 3792878"/>
                <a:gd name="connsiteX21" fmla="*/ 83219 w 4097494"/>
                <a:gd name="connsiteY21" fmla="*/ 1278177 h 3792878"/>
                <a:gd name="connsiteX22" fmla="*/ 125749 w 4097494"/>
                <a:gd name="connsiteY22" fmla="*/ 1341973 h 3792878"/>
                <a:gd name="connsiteX23" fmla="*/ 168279 w 4097494"/>
                <a:gd name="connsiteY23" fmla="*/ 1395136 h 3792878"/>
                <a:gd name="connsiteX24" fmla="*/ 200177 w 4097494"/>
                <a:gd name="connsiteY24" fmla="*/ 1501461 h 3792878"/>
                <a:gd name="connsiteX25" fmla="*/ 221442 w 4097494"/>
                <a:gd name="connsiteY25" fmla="*/ 1533359 h 3792878"/>
                <a:gd name="connsiteX26" fmla="*/ 253340 w 4097494"/>
                <a:gd name="connsiteY26" fmla="*/ 1554624 h 3792878"/>
                <a:gd name="connsiteX27" fmla="*/ 263972 w 4097494"/>
                <a:gd name="connsiteY27" fmla="*/ 1586522 h 3792878"/>
                <a:gd name="connsiteX28" fmla="*/ 306502 w 4097494"/>
                <a:gd name="connsiteY28" fmla="*/ 1650317 h 3792878"/>
                <a:gd name="connsiteX29" fmla="*/ 338400 w 4097494"/>
                <a:gd name="connsiteY29" fmla="*/ 1714112 h 3792878"/>
                <a:gd name="connsiteX30" fmla="*/ 327767 w 4097494"/>
                <a:gd name="connsiteY30" fmla="*/ 1948029 h 3792878"/>
                <a:gd name="connsiteX31" fmla="*/ 306502 w 4097494"/>
                <a:gd name="connsiteY31" fmla="*/ 2043722 h 3792878"/>
                <a:gd name="connsiteX32" fmla="*/ 295870 w 4097494"/>
                <a:gd name="connsiteY32" fmla="*/ 2086252 h 3792878"/>
                <a:gd name="connsiteX33" fmla="*/ 263972 w 4097494"/>
                <a:gd name="connsiteY33" fmla="*/ 2181945 h 3792878"/>
                <a:gd name="connsiteX34" fmla="*/ 253340 w 4097494"/>
                <a:gd name="connsiteY34" fmla="*/ 2213843 h 3792878"/>
                <a:gd name="connsiteX35" fmla="*/ 242707 w 4097494"/>
                <a:gd name="connsiteY35" fmla="*/ 2256373 h 3792878"/>
                <a:gd name="connsiteX36" fmla="*/ 221442 w 4097494"/>
                <a:gd name="connsiteY36" fmla="*/ 2298903 h 3792878"/>
                <a:gd name="connsiteX37" fmla="*/ 200177 w 4097494"/>
                <a:gd name="connsiteY37" fmla="*/ 2362698 h 3792878"/>
                <a:gd name="connsiteX38" fmla="*/ 189544 w 4097494"/>
                <a:gd name="connsiteY38" fmla="*/ 2394596 h 3792878"/>
                <a:gd name="connsiteX39" fmla="*/ 168279 w 4097494"/>
                <a:gd name="connsiteY39" fmla="*/ 2426494 h 3792878"/>
                <a:gd name="connsiteX40" fmla="*/ 136381 w 4097494"/>
                <a:gd name="connsiteY40" fmla="*/ 2543452 h 3792878"/>
                <a:gd name="connsiteX41" fmla="*/ 104484 w 4097494"/>
                <a:gd name="connsiteY41" fmla="*/ 2660410 h 3792878"/>
                <a:gd name="connsiteX42" fmla="*/ 93851 w 4097494"/>
                <a:gd name="connsiteY42" fmla="*/ 2745470 h 3792878"/>
                <a:gd name="connsiteX43" fmla="*/ 83219 w 4097494"/>
                <a:gd name="connsiteY43" fmla="*/ 2968754 h 3792878"/>
                <a:gd name="connsiteX44" fmla="*/ 72586 w 4097494"/>
                <a:gd name="connsiteY44" fmla="*/ 3000652 h 3792878"/>
                <a:gd name="connsiteX45" fmla="*/ 61954 w 4097494"/>
                <a:gd name="connsiteY45" fmla="*/ 3106977 h 3792878"/>
                <a:gd name="connsiteX46" fmla="*/ 83219 w 4097494"/>
                <a:gd name="connsiteY46" fmla="*/ 3319629 h 3792878"/>
                <a:gd name="connsiteX47" fmla="*/ 93851 w 4097494"/>
                <a:gd name="connsiteY47" fmla="*/ 3351526 h 3792878"/>
                <a:gd name="connsiteX48" fmla="*/ 125749 w 4097494"/>
                <a:gd name="connsiteY48" fmla="*/ 3383424 h 3792878"/>
                <a:gd name="connsiteX49" fmla="*/ 147014 w 4097494"/>
                <a:gd name="connsiteY49" fmla="*/ 3415322 h 3792878"/>
                <a:gd name="connsiteX50" fmla="*/ 210809 w 4097494"/>
                <a:gd name="connsiteY50" fmla="*/ 3457852 h 3792878"/>
                <a:gd name="connsiteX51" fmla="*/ 253340 w 4097494"/>
                <a:gd name="connsiteY51" fmla="*/ 3511015 h 3792878"/>
                <a:gd name="connsiteX52" fmla="*/ 306502 w 4097494"/>
                <a:gd name="connsiteY52" fmla="*/ 3574810 h 3792878"/>
                <a:gd name="connsiteX53" fmla="*/ 370298 w 4097494"/>
                <a:gd name="connsiteY53" fmla="*/ 3617340 h 3792878"/>
                <a:gd name="connsiteX54" fmla="*/ 402195 w 4097494"/>
                <a:gd name="connsiteY54" fmla="*/ 3638605 h 3792878"/>
                <a:gd name="connsiteX55" fmla="*/ 487256 w 4097494"/>
                <a:gd name="connsiteY55" fmla="*/ 3649238 h 3792878"/>
                <a:gd name="connsiteX56" fmla="*/ 529786 w 4097494"/>
                <a:gd name="connsiteY56" fmla="*/ 3659870 h 3792878"/>
                <a:gd name="connsiteX57" fmla="*/ 678642 w 4097494"/>
                <a:gd name="connsiteY57" fmla="*/ 3681136 h 3792878"/>
                <a:gd name="connsiteX58" fmla="*/ 731805 w 4097494"/>
                <a:gd name="connsiteY58" fmla="*/ 3691768 h 3792878"/>
                <a:gd name="connsiteX59" fmla="*/ 1444186 w 4097494"/>
                <a:gd name="connsiteY59" fmla="*/ 3702401 h 3792878"/>
                <a:gd name="connsiteX60" fmla="*/ 2730726 w 4097494"/>
                <a:gd name="connsiteY60" fmla="*/ 3702401 h 3792878"/>
                <a:gd name="connsiteX61" fmla="*/ 2794521 w 4097494"/>
                <a:gd name="connsiteY61" fmla="*/ 3681136 h 3792878"/>
                <a:gd name="connsiteX62" fmla="*/ 2900847 w 4097494"/>
                <a:gd name="connsiteY62" fmla="*/ 3670503 h 3792878"/>
                <a:gd name="connsiteX63" fmla="*/ 3241088 w 4097494"/>
                <a:gd name="connsiteY63" fmla="*/ 3649238 h 3792878"/>
                <a:gd name="connsiteX64" fmla="*/ 3358047 w 4097494"/>
                <a:gd name="connsiteY64" fmla="*/ 3627973 h 3792878"/>
                <a:gd name="connsiteX65" fmla="*/ 3432474 w 4097494"/>
                <a:gd name="connsiteY65" fmla="*/ 3617340 h 3792878"/>
                <a:gd name="connsiteX66" fmla="*/ 3528167 w 4097494"/>
                <a:gd name="connsiteY66" fmla="*/ 3585443 h 3792878"/>
                <a:gd name="connsiteX67" fmla="*/ 3560065 w 4097494"/>
                <a:gd name="connsiteY67" fmla="*/ 3574810 h 3792878"/>
                <a:gd name="connsiteX68" fmla="*/ 3591963 w 4097494"/>
                <a:gd name="connsiteY68" fmla="*/ 3564177 h 3792878"/>
                <a:gd name="connsiteX69" fmla="*/ 3708921 w 4097494"/>
                <a:gd name="connsiteY69" fmla="*/ 3532280 h 3792878"/>
                <a:gd name="connsiteX70" fmla="*/ 3740819 w 4097494"/>
                <a:gd name="connsiteY70" fmla="*/ 3521647 h 3792878"/>
                <a:gd name="connsiteX71" fmla="*/ 3804614 w 4097494"/>
                <a:gd name="connsiteY71" fmla="*/ 3489749 h 3792878"/>
                <a:gd name="connsiteX72" fmla="*/ 3836512 w 4097494"/>
                <a:gd name="connsiteY72" fmla="*/ 3457852 h 3792878"/>
                <a:gd name="connsiteX73" fmla="*/ 3868409 w 4097494"/>
                <a:gd name="connsiteY73" fmla="*/ 3436587 h 3792878"/>
                <a:gd name="connsiteX74" fmla="*/ 3910940 w 4097494"/>
                <a:gd name="connsiteY74" fmla="*/ 3383424 h 3792878"/>
                <a:gd name="connsiteX75" fmla="*/ 3942837 w 4097494"/>
                <a:gd name="connsiteY75" fmla="*/ 3372791 h 3792878"/>
                <a:gd name="connsiteX76" fmla="*/ 3964102 w 4097494"/>
                <a:gd name="connsiteY76" fmla="*/ 3340894 h 3792878"/>
                <a:gd name="connsiteX77" fmla="*/ 3985367 w 4097494"/>
                <a:gd name="connsiteY77" fmla="*/ 3277098 h 3792878"/>
                <a:gd name="connsiteX78" fmla="*/ 4038530 w 4097494"/>
                <a:gd name="connsiteY78" fmla="*/ 3223936 h 3792878"/>
                <a:gd name="connsiteX79" fmla="*/ 4059795 w 4097494"/>
                <a:gd name="connsiteY79" fmla="*/ 3149508 h 3792878"/>
                <a:gd name="connsiteX80" fmla="*/ 4081060 w 4097494"/>
                <a:gd name="connsiteY80" fmla="*/ 3085712 h 3792878"/>
                <a:gd name="connsiteX81" fmla="*/ 4091693 w 4097494"/>
                <a:gd name="connsiteY81" fmla="*/ 3053815 h 3792878"/>
                <a:gd name="connsiteX82" fmla="*/ 4059795 w 4097494"/>
                <a:gd name="connsiteY82" fmla="*/ 2798633 h 3792878"/>
                <a:gd name="connsiteX83" fmla="*/ 4017265 w 4097494"/>
                <a:gd name="connsiteY83" fmla="*/ 2745470 h 3792878"/>
                <a:gd name="connsiteX84" fmla="*/ 3964102 w 4097494"/>
                <a:gd name="connsiteY84" fmla="*/ 2649777 h 3792878"/>
                <a:gd name="connsiteX85" fmla="*/ 3921572 w 4097494"/>
                <a:gd name="connsiteY85" fmla="*/ 2575349 h 3792878"/>
                <a:gd name="connsiteX86" fmla="*/ 3857777 w 4097494"/>
                <a:gd name="connsiteY86" fmla="*/ 2511554 h 3792878"/>
                <a:gd name="connsiteX87" fmla="*/ 3815247 w 4097494"/>
                <a:gd name="connsiteY87" fmla="*/ 2415861 h 3792878"/>
                <a:gd name="connsiteX88" fmla="*/ 3762084 w 4097494"/>
                <a:gd name="connsiteY88" fmla="*/ 2362698 h 3792878"/>
                <a:gd name="connsiteX89" fmla="*/ 3730186 w 4097494"/>
                <a:gd name="connsiteY89" fmla="*/ 2352066 h 3792878"/>
                <a:gd name="connsiteX90" fmla="*/ 3645126 w 4097494"/>
                <a:gd name="connsiteY90" fmla="*/ 2277638 h 3792878"/>
                <a:gd name="connsiteX91" fmla="*/ 3602595 w 4097494"/>
                <a:gd name="connsiteY91" fmla="*/ 2224475 h 3792878"/>
                <a:gd name="connsiteX92" fmla="*/ 3602595 w 4097494"/>
                <a:gd name="connsiteY92" fmla="*/ 1990559 h 3792878"/>
                <a:gd name="connsiteX93" fmla="*/ 3613228 w 4097494"/>
                <a:gd name="connsiteY93" fmla="*/ 1948029 h 3792878"/>
                <a:gd name="connsiteX94" fmla="*/ 3634493 w 4097494"/>
                <a:gd name="connsiteY94" fmla="*/ 1926763 h 3792878"/>
                <a:gd name="connsiteX95" fmla="*/ 3655758 w 4097494"/>
                <a:gd name="connsiteY95" fmla="*/ 1884233 h 3792878"/>
                <a:gd name="connsiteX96" fmla="*/ 3687656 w 4097494"/>
                <a:gd name="connsiteY96" fmla="*/ 1799173 h 3792878"/>
                <a:gd name="connsiteX97" fmla="*/ 3708921 w 4097494"/>
                <a:gd name="connsiteY97" fmla="*/ 1703480 h 3792878"/>
                <a:gd name="connsiteX98" fmla="*/ 3730186 w 4097494"/>
                <a:gd name="connsiteY98" fmla="*/ 1639684 h 3792878"/>
                <a:gd name="connsiteX99" fmla="*/ 3751451 w 4097494"/>
                <a:gd name="connsiteY99" fmla="*/ 1597154 h 3792878"/>
                <a:gd name="connsiteX100" fmla="*/ 3762084 w 4097494"/>
                <a:gd name="connsiteY100" fmla="*/ 1543991 h 3792878"/>
                <a:gd name="connsiteX101" fmla="*/ 3772716 w 4097494"/>
                <a:gd name="connsiteY101" fmla="*/ 1458931 h 3792878"/>
                <a:gd name="connsiteX102" fmla="*/ 3804614 w 4097494"/>
                <a:gd name="connsiteY102" fmla="*/ 1384503 h 3792878"/>
                <a:gd name="connsiteX103" fmla="*/ 3815247 w 4097494"/>
                <a:gd name="connsiteY103" fmla="*/ 1288810 h 3792878"/>
                <a:gd name="connsiteX104" fmla="*/ 3836512 w 4097494"/>
                <a:gd name="connsiteY104" fmla="*/ 1214382 h 3792878"/>
                <a:gd name="connsiteX105" fmla="*/ 3857777 w 4097494"/>
                <a:gd name="connsiteY105" fmla="*/ 1139954 h 3792878"/>
                <a:gd name="connsiteX106" fmla="*/ 3847144 w 4097494"/>
                <a:gd name="connsiteY106" fmla="*/ 1086791 h 3792878"/>
                <a:gd name="connsiteX107" fmla="*/ 3815247 w 4097494"/>
                <a:gd name="connsiteY107" fmla="*/ 1054894 h 3792878"/>
                <a:gd name="connsiteX108" fmla="*/ 3793981 w 4097494"/>
                <a:gd name="connsiteY108" fmla="*/ 1012363 h 3792878"/>
                <a:gd name="connsiteX109" fmla="*/ 3772716 w 4097494"/>
                <a:gd name="connsiteY109" fmla="*/ 916670 h 3792878"/>
                <a:gd name="connsiteX110" fmla="*/ 3762084 w 4097494"/>
                <a:gd name="connsiteY110" fmla="*/ 863508 h 3792878"/>
                <a:gd name="connsiteX111" fmla="*/ 3751451 w 4097494"/>
                <a:gd name="connsiteY111" fmla="*/ 831610 h 3792878"/>
                <a:gd name="connsiteX112" fmla="*/ 3666391 w 4097494"/>
                <a:gd name="connsiteY112" fmla="*/ 757182 h 3792878"/>
                <a:gd name="connsiteX113" fmla="*/ 3623860 w 4097494"/>
                <a:gd name="connsiteY113" fmla="*/ 725284 h 3792878"/>
                <a:gd name="connsiteX114" fmla="*/ 3528167 w 4097494"/>
                <a:gd name="connsiteY114" fmla="*/ 682754 h 3792878"/>
                <a:gd name="connsiteX115" fmla="*/ 3496270 w 4097494"/>
                <a:gd name="connsiteY115" fmla="*/ 661489 h 3792878"/>
                <a:gd name="connsiteX116" fmla="*/ 3464372 w 4097494"/>
                <a:gd name="connsiteY116" fmla="*/ 629591 h 3792878"/>
                <a:gd name="connsiteX117" fmla="*/ 3400577 w 4097494"/>
                <a:gd name="connsiteY117" fmla="*/ 608326 h 3792878"/>
                <a:gd name="connsiteX118" fmla="*/ 3358047 w 4097494"/>
                <a:gd name="connsiteY118" fmla="*/ 576429 h 3792878"/>
                <a:gd name="connsiteX119" fmla="*/ 3336781 w 4097494"/>
                <a:gd name="connsiteY119" fmla="*/ 555163 h 3792878"/>
                <a:gd name="connsiteX120" fmla="*/ 3262354 w 4097494"/>
                <a:gd name="connsiteY120" fmla="*/ 533898 h 3792878"/>
                <a:gd name="connsiteX121" fmla="*/ 3166660 w 4097494"/>
                <a:gd name="connsiteY121" fmla="*/ 470103 h 3792878"/>
                <a:gd name="connsiteX122" fmla="*/ 3134763 w 4097494"/>
                <a:gd name="connsiteY122" fmla="*/ 448838 h 3792878"/>
                <a:gd name="connsiteX123" fmla="*/ 3070967 w 4097494"/>
                <a:gd name="connsiteY123" fmla="*/ 427573 h 3792878"/>
                <a:gd name="connsiteX124" fmla="*/ 3007172 w 4097494"/>
                <a:gd name="connsiteY124" fmla="*/ 406308 h 3792878"/>
                <a:gd name="connsiteX125" fmla="*/ 2868949 w 4097494"/>
                <a:gd name="connsiteY125" fmla="*/ 385043 h 3792878"/>
                <a:gd name="connsiteX126" fmla="*/ 2709460 w 4097494"/>
                <a:gd name="connsiteY126" fmla="*/ 331880 h 3792878"/>
                <a:gd name="connsiteX127" fmla="*/ 2656298 w 4097494"/>
                <a:gd name="connsiteY127" fmla="*/ 321247 h 3792878"/>
                <a:gd name="connsiteX128" fmla="*/ 2592502 w 4097494"/>
                <a:gd name="connsiteY128" fmla="*/ 299982 h 3792878"/>
                <a:gd name="connsiteX129" fmla="*/ 2507442 w 4097494"/>
                <a:gd name="connsiteY129" fmla="*/ 289349 h 3792878"/>
                <a:gd name="connsiteX130" fmla="*/ 2443647 w 4097494"/>
                <a:gd name="connsiteY130" fmla="*/ 278717 h 3792878"/>
                <a:gd name="connsiteX131" fmla="*/ 2337321 w 4097494"/>
                <a:gd name="connsiteY131" fmla="*/ 268084 h 3792878"/>
                <a:gd name="connsiteX132" fmla="*/ 2209730 w 4097494"/>
                <a:gd name="connsiteY132" fmla="*/ 225554 h 3792878"/>
                <a:gd name="connsiteX133" fmla="*/ 2177833 w 4097494"/>
                <a:gd name="connsiteY133" fmla="*/ 214922 h 3792878"/>
                <a:gd name="connsiteX134" fmla="*/ 1954549 w 4097494"/>
                <a:gd name="connsiteY134" fmla="*/ 204289 h 3792878"/>
                <a:gd name="connsiteX135" fmla="*/ 1741898 w 4097494"/>
                <a:gd name="connsiteY135" fmla="*/ 183024 h 3792878"/>
                <a:gd name="connsiteX136" fmla="*/ 1603674 w 4097494"/>
                <a:gd name="connsiteY136" fmla="*/ 172391 h 3792878"/>
                <a:gd name="connsiteX137" fmla="*/ 1454819 w 4097494"/>
                <a:gd name="connsiteY137" fmla="*/ 151126 h 3792878"/>
                <a:gd name="connsiteX138" fmla="*/ 1412288 w 4097494"/>
                <a:gd name="connsiteY138" fmla="*/ 140494 h 3792878"/>
                <a:gd name="connsiteX139" fmla="*/ 1348493 w 4097494"/>
                <a:gd name="connsiteY139" fmla="*/ 119229 h 3792878"/>
                <a:gd name="connsiteX140" fmla="*/ 1252800 w 4097494"/>
                <a:gd name="connsiteY140" fmla="*/ 76698 h 3792878"/>
                <a:gd name="connsiteX141" fmla="*/ 1220902 w 4097494"/>
                <a:gd name="connsiteY141" fmla="*/ 66066 h 3792878"/>
                <a:gd name="connsiteX142" fmla="*/ 1189005 w 4097494"/>
                <a:gd name="connsiteY142" fmla="*/ 44801 h 3792878"/>
                <a:gd name="connsiteX143" fmla="*/ 901926 w 4097494"/>
                <a:gd name="connsiteY143" fmla="*/ 23536 h 3792878"/>
                <a:gd name="connsiteX0" fmla="*/ 901926 w 4097494"/>
                <a:gd name="connsiteY0" fmla="*/ 23536 h 3792878"/>
                <a:gd name="connsiteX1" fmla="*/ 976354 w 4097494"/>
                <a:gd name="connsiteY1" fmla="*/ 23536 h 3792878"/>
                <a:gd name="connsiteX2" fmla="*/ 944456 w 4097494"/>
                <a:gd name="connsiteY2" fmla="*/ 12903 h 3792878"/>
                <a:gd name="connsiteX3" fmla="*/ 838130 w 4097494"/>
                <a:gd name="connsiteY3" fmla="*/ 2270 h 3792878"/>
                <a:gd name="connsiteX4" fmla="*/ 455358 w 4097494"/>
                <a:gd name="connsiteY4" fmla="*/ 12903 h 3792878"/>
                <a:gd name="connsiteX5" fmla="*/ 391563 w 4097494"/>
                <a:gd name="connsiteY5" fmla="*/ 34168 h 3792878"/>
                <a:gd name="connsiteX6" fmla="*/ 285237 w 4097494"/>
                <a:gd name="connsiteY6" fmla="*/ 87331 h 3792878"/>
                <a:gd name="connsiteX7" fmla="*/ 253340 w 4097494"/>
                <a:gd name="connsiteY7" fmla="*/ 108596 h 3792878"/>
                <a:gd name="connsiteX8" fmla="*/ 200177 w 4097494"/>
                <a:gd name="connsiteY8" fmla="*/ 151126 h 3792878"/>
                <a:gd name="connsiteX9" fmla="*/ 168279 w 4097494"/>
                <a:gd name="connsiteY9" fmla="*/ 161759 h 3792878"/>
                <a:gd name="connsiteX10" fmla="*/ 125749 w 4097494"/>
                <a:gd name="connsiteY10" fmla="*/ 257452 h 3792878"/>
                <a:gd name="connsiteX11" fmla="*/ 115116 w 4097494"/>
                <a:gd name="connsiteY11" fmla="*/ 289349 h 3792878"/>
                <a:gd name="connsiteX12" fmla="*/ 104484 w 4097494"/>
                <a:gd name="connsiteY12" fmla="*/ 321247 h 3792878"/>
                <a:gd name="connsiteX13" fmla="*/ 83219 w 4097494"/>
                <a:gd name="connsiteY13" fmla="*/ 353145 h 3792878"/>
                <a:gd name="connsiteX14" fmla="*/ 72586 w 4097494"/>
                <a:gd name="connsiteY14" fmla="*/ 395675 h 3792878"/>
                <a:gd name="connsiteX15" fmla="*/ 61954 w 4097494"/>
                <a:gd name="connsiteY15" fmla="*/ 427573 h 3792878"/>
                <a:gd name="connsiteX16" fmla="*/ 51321 w 4097494"/>
                <a:gd name="connsiteY16" fmla="*/ 512633 h 3792878"/>
                <a:gd name="connsiteX17" fmla="*/ 30056 w 4097494"/>
                <a:gd name="connsiteY17" fmla="*/ 618959 h 3792878"/>
                <a:gd name="connsiteX18" fmla="*/ 51321 w 4097494"/>
                <a:gd name="connsiteY18" fmla="*/ 1171852 h 3792878"/>
                <a:gd name="connsiteX19" fmla="*/ 61954 w 4097494"/>
                <a:gd name="connsiteY19" fmla="*/ 1203749 h 3792878"/>
                <a:gd name="connsiteX20" fmla="*/ 83219 w 4097494"/>
                <a:gd name="connsiteY20" fmla="*/ 1278177 h 3792878"/>
                <a:gd name="connsiteX21" fmla="*/ 125749 w 4097494"/>
                <a:gd name="connsiteY21" fmla="*/ 1341973 h 3792878"/>
                <a:gd name="connsiteX22" fmla="*/ 168279 w 4097494"/>
                <a:gd name="connsiteY22" fmla="*/ 1395136 h 3792878"/>
                <a:gd name="connsiteX23" fmla="*/ 200177 w 4097494"/>
                <a:gd name="connsiteY23" fmla="*/ 1501461 h 3792878"/>
                <a:gd name="connsiteX24" fmla="*/ 221442 w 4097494"/>
                <a:gd name="connsiteY24" fmla="*/ 1533359 h 3792878"/>
                <a:gd name="connsiteX25" fmla="*/ 253340 w 4097494"/>
                <a:gd name="connsiteY25" fmla="*/ 1554624 h 3792878"/>
                <a:gd name="connsiteX26" fmla="*/ 263972 w 4097494"/>
                <a:gd name="connsiteY26" fmla="*/ 1586522 h 3792878"/>
                <a:gd name="connsiteX27" fmla="*/ 306502 w 4097494"/>
                <a:gd name="connsiteY27" fmla="*/ 1650317 h 3792878"/>
                <a:gd name="connsiteX28" fmla="*/ 338400 w 4097494"/>
                <a:gd name="connsiteY28" fmla="*/ 1714112 h 3792878"/>
                <a:gd name="connsiteX29" fmla="*/ 327767 w 4097494"/>
                <a:gd name="connsiteY29" fmla="*/ 1948029 h 3792878"/>
                <a:gd name="connsiteX30" fmla="*/ 306502 w 4097494"/>
                <a:gd name="connsiteY30" fmla="*/ 2043722 h 3792878"/>
                <a:gd name="connsiteX31" fmla="*/ 295870 w 4097494"/>
                <a:gd name="connsiteY31" fmla="*/ 2086252 h 3792878"/>
                <a:gd name="connsiteX32" fmla="*/ 263972 w 4097494"/>
                <a:gd name="connsiteY32" fmla="*/ 2181945 h 3792878"/>
                <a:gd name="connsiteX33" fmla="*/ 253340 w 4097494"/>
                <a:gd name="connsiteY33" fmla="*/ 2213843 h 3792878"/>
                <a:gd name="connsiteX34" fmla="*/ 242707 w 4097494"/>
                <a:gd name="connsiteY34" fmla="*/ 2256373 h 3792878"/>
                <a:gd name="connsiteX35" fmla="*/ 221442 w 4097494"/>
                <a:gd name="connsiteY35" fmla="*/ 2298903 h 3792878"/>
                <a:gd name="connsiteX36" fmla="*/ 200177 w 4097494"/>
                <a:gd name="connsiteY36" fmla="*/ 2362698 h 3792878"/>
                <a:gd name="connsiteX37" fmla="*/ 189544 w 4097494"/>
                <a:gd name="connsiteY37" fmla="*/ 2394596 h 3792878"/>
                <a:gd name="connsiteX38" fmla="*/ 168279 w 4097494"/>
                <a:gd name="connsiteY38" fmla="*/ 2426494 h 3792878"/>
                <a:gd name="connsiteX39" fmla="*/ 136381 w 4097494"/>
                <a:gd name="connsiteY39" fmla="*/ 2543452 h 3792878"/>
                <a:gd name="connsiteX40" fmla="*/ 104484 w 4097494"/>
                <a:gd name="connsiteY40" fmla="*/ 2660410 h 3792878"/>
                <a:gd name="connsiteX41" fmla="*/ 93851 w 4097494"/>
                <a:gd name="connsiteY41" fmla="*/ 2745470 h 3792878"/>
                <a:gd name="connsiteX42" fmla="*/ 83219 w 4097494"/>
                <a:gd name="connsiteY42" fmla="*/ 2968754 h 3792878"/>
                <a:gd name="connsiteX43" fmla="*/ 72586 w 4097494"/>
                <a:gd name="connsiteY43" fmla="*/ 3000652 h 3792878"/>
                <a:gd name="connsiteX44" fmla="*/ 61954 w 4097494"/>
                <a:gd name="connsiteY44" fmla="*/ 3106977 h 3792878"/>
                <a:gd name="connsiteX45" fmla="*/ 83219 w 4097494"/>
                <a:gd name="connsiteY45" fmla="*/ 3319629 h 3792878"/>
                <a:gd name="connsiteX46" fmla="*/ 93851 w 4097494"/>
                <a:gd name="connsiteY46" fmla="*/ 3351526 h 3792878"/>
                <a:gd name="connsiteX47" fmla="*/ 125749 w 4097494"/>
                <a:gd name="connsiteY47" fmla="*/ 3383424 h 3792878"/>
                <a:gd name="connsiteX48" fmla="*/ 147014 w 4097494"/>
                <a:gd name="connsiteY48" fmla="*/ 3415322 h 3792878"/>
                <a:gd name="connsiteX49" fmla="*/ 210809 w 4097494"/>
                <a:gd name="connsiteY49" fmla="*/ 3457852 h 3792878"/>
                <a:gd name="connsiteX50" fmla="*/ 253340 w 4097494"/>
                <a:gd name="connsiteY50" fmla="*/ 3511015 h 3792878"/>
                <a:gd name="connsiteX51" fmla="*/ 306502 w 4097494"/>
                <a:gd name="connsiteY51" fmla="*/ 3574810 h 3792878"/>
                <a:gd name="connsiteX52" fmla="*/ 370298 w 4097494"/>
                <a:gd name="connsiteY52" fmla="*/ 3617340 h 3792878"/>
                <a:gd name="connsiteX53" fmla="*/ 402195 w 4097494"/>
                <a:gd name="connsiteY53" fmla="*/ 3638605 h 3792878"/>
                <a:gd name="connsiteX54" fmla="*/ 487256 w 4097494"/>
                <a:gd name="connsiteY54" fmla="*/ 3649238 h 3792878"/>
                <a:gd name="connsiteX55" fmla="*/ 529786 w 4097494"/>
                <a:gd name="connsiteY55" fmla="*/ 3659870 h 3792878"/>
                <a:gd name="connsiteX56" fmla="*/ 678642 w 4097494"/>
                <a:gd name="connsiteY56" fmla="*/ 3681136 h 3792878"/>
                <a:gd name="connsiteX57" fmla="*/ 731805 w 4097494"/>
                <a:gd name="connsiteY57" fmla="*/ 3691768 h 3792878"/>
                <a:gd name="connsiteX58" fmla="*/ 1444186 w 4097494"/>
                <a:gd name="connsiteY58" fmla="*/ 3702401 h 3792878"/>
                <a:gd name="connsiteX59" fmla="*/ 2730726 w 4097494"/>
                <a:gd name="connsiteY59" fmla="*/ 3702401 h 3792878"/>
                <a:gd name="connsiteX60" fmla="*/ 2794521 w 4097494"/>
                <a:gd name="connsiteY60" fmla="*/ 3681136 h 3792878"/>
                <a:gd name="connsiteX61" fmla="*/ 2900847 w 4097494"/>
                <a:gd name="connsiteY61" fmla="*/ 3670503 h 3792878"/>
                <a:gd name="connsiteX62" fmla="*/ 3241088 w 4097494"/>
                <a:gd name="connsiteY62" fmla="*/ 3649238 h 3792878"/>
                <a:gd name="connsiteX63" fmla="*/ 3358047 w 4097494"/>
                <a:gd name="connsiteY63" fmla="*/ 3627973 h 3792878"/>
                <a:gd name="connsiteX64" fmla="*/ 3432474 w 4097494"/>
                <a:gd name="connsiteY64" fmla="*/ 3617340 h 3792878"/>
                <a:gd name="connsiteX65" fmla="*/ 3528167 w 4097494"/>
                <a:gd name="connsiteY65" fmla="*/ 3585443 h 3792878"/>
                <a:gd name="connsiteX66" fmla="*/ 3560065 w 4097494"/>
                <a:gd name="connsiteY66" fmla="*/ 3574810 h 3792878"/>
                <a:gd name="connsiteX67" fmla="*/ 3591963 w 4097494"/>
                <a:gd name="connsiteY67" fmla="*/ 3564177 h 3792878"/>
                <a:gd name="connsiteX68" fmla="*/ 3708921 w 4097494"/>
                <a:gd name="connsiteY68" fmla="*/ 3532280 h 3792878"/>
                <a:gd name="connsiteX69" fmla="*/ 3740819 w 4097494"/>
                <a:gd name="connsiteY69" fmla="*/ 3521647 h 3792878"/>
                <a:gd name="connsiteX70" fmla="*/ 3804614 w 4097494"/>
                <a:gd name="connsiteY70" fmla="*/ 3489749 h 3792878"/>
                <a:gd name="connsiteX71" fmla="*/ 3836512 w 4097494"/>
                <a:gd name="connsiteY71" fmla="*/ 3457852 h 3792878"/>
                <a:gd name="connsiteX72" fmla="*/ 3868409 w 4097494"/>
                <a:gd name="connsiteY72" fmla="*/ 3436587 h 3792878"/>
                <a:gd name="connsiteX73" fmla="*/ 3910940 w 4097494"/>
                <a:gd name="connsiteY73" fmla="*/ 3383424 h 3792878"/>
                <a:gd name="connsiteX74" fmla="*/ 3942837 w 4097494"/>
                <a:gd name="connsiteY74" fmla="*/ 3372791 h 3792878"/>
                <a:gd name="connsiteX75" fmla="*/ 3964102 w 4097494"/>
                <a:gd name="connsiteY75" fmla="*/ 3340894 h 3792878"/>
                <a:gd name="connsiteX76" fmla="*/ 3985367 w 4097494"/>
                <a:gd name="connsiteY76" fmla="*/ 3277098 h 3792878"/>
                <a:gd name="connsiteX77" fmla="*/ 4038530 w 4097494"/>
                <a:gd name="connsiteY77" fmla="*/ 3223936 h 3792878"/>
                <a:gd name="connsiteX78" fmla="*/ 4059795 w 4097494"/>
                <a:gd name="connsiteY78" fmla="*/ 3149508 h 3792878"/>
                <a:gd name="connsiteX79" fmla="*/ 4081060 w 4097494"/>
                <a:gd name="connsiteY79" fmla="*/ 3085712 h 3792878"/>
                <a:gd name="connsiteX80" fmla="*/ 4091693 w 4097494"/>
                <a:gd name="connsiteY80" fmla="*/ 3053815 h 3792878"/>
                <a:gd name="connsiteX81" fmla="*/ 4059795 w 4097494"/>
                <a:gd name="connsiteY81" fmla="*/ 2798633 h 3792878"/>
                <a:gd name="connsiteX82" fmla="*/ 4017265 w 4097494"/>
                <a:gd name="connsiteY82" fmla="*/ 2745470 h 3792878"/>
                <a:gd name="connsiteX83" fmla="*/ 3964102 w 4097494"/>
                <a:gd name="connsiteY83" fmla="*/ 2649777 h 3792878"/>
                <a:gd name="connsiteX84" fmla="*/ 3921572 w 4097494"/>
                <a:gd name="connsiteY84" fmla="*/ 2575349 h 3792878"/>
                <a:gd name="connsiteX85" fmla="*/ 3857777 w 4097494"/>
                <a:gd name="connsiteY85" fmla="*/ 2511554 h 3792878"/>
                <a:gd name="connsiteX86" fmla="*/ 3815247 w 4097494"/>
                <a:gd name="connsiteY86" fmla="*/ 2415861 h 3792878"/>
                <a:gd name="connsiteX87" fmla="*/ 3762084 w 4097494"/>
                <a:gd name="connsiteY87" fmla="*/ 2362698 h 3792878"/>
                <a:gd name="connsiteX88" fmla="*/ 3730186 w 4097494"/>
                <a:gd name="connsiteY88" fmla="*/ 2352066 h 3792878"/>
                <a:gd name="connsiteX89" fmla="*/ 3645126 w 4097494"/>
                <a:gd name="connsiteY89" fmla="*/ 2277638 h 3792878"/>
                <a:gd name="connsiteX90" fmla="*/ 3602595 w 4097494"/>
                <a:gd name="connsiteY90" fmla="*/ 2224475 h 3792878"/>
                <a:gd name="connsiteX91" fmla="*/ 3602595 w 4097494"/>
                <a:gd name="connsiteY91" fmla="*/ 1990559 h 3792878"/>
                <a:gd name="connsiteX92" fmla="*/ 3613228 w 4097494"/>
                <a:gd name="connsiteY92" fmla="*/ 1948029 h 3792878"/>
                <a:gd name="connsiteX93" fmla="*/ 3634493 w 4097494"/>
                <a:gd name="connsiteY93" fmla="*/ 1926763 h 3792878"/>
                <a:gd name="connsiteX94" fmla="*/ 3655758 w 4097494"/>
                <a:gd name="connsiteY94" fmla="*/ 1884233 h 3792878"/>
                <a:gd name="connsiteX95" fmla="*/ 3687656 w 4097494"/>
                <a:gd name="connsiteY95" fmla="*/ 1799173 h 3792878"/>
                <a:gd name="connsiteX96" fmla="*/ 3708921 w 4097494"/>
                <a:gd name="connsiteY96" fmla="*/ 1703480 h 3792878"/>
                <a:gd name="connsiteX97" fmla="*/ 3730186 w 4097494"/>
                <a:gd name="connsiteY97" fmla="*/ 1639684 h 3792878"/>
                <a:gd name="connsiteX98" fmla="*/ 3751451 w 4097494"/>
                <a:gd name="connsiteY98" fmla="*/ 1597154 h 3792878"/>
                <a:gd name="connsiteX99" fmla="*/ 3762084 w 4097494"/>
                <a:gd name="connsiteY99" fmla="*/ 1543991 h 3792878"/>
                <a:gd name="connsiteX100" fmla="*/ 3772716 w 4097494"/>
                <a:gd name="connsiteY100" fmla="*/ 1458931 h 3792878"/>
                <a:gd name="connsiteX101" fmla="*/ 3804614 w 4097494"/>
                <a:gd name="connsiteY101" fmla="*/ 1384503 h 3792878"/>
                <a:gd name="connsiteX102" fmla="*/ 3815247 w 4097494"/>
                <a:gd name="connsiteY102" fmla="*/ 1288810 h 3792878"/>
                <a:gd name="connsiteX103" fmla="*/ 3836512 w 4097494"/>
                <a:gd name="connsiteY103" fmla="*/ 1214382 h 3792878"/>
                <a:gd name="connsiteX104" fmla="*/ 3857777 w 4097494"/>
                <a:gd name="connsiteY104" fmla="*/ 1139954 h 3792878"/>
                <a:gd name="connsiteX105" fmla="*/ 3847144 w 4097494"/>
                <a:gd name="connsiteY105" fmla="*/ 1086791 h 3792878"/>
                <a:gd name="connsiteX106" fmla="*/ 3815247 w 4097494"/>
                <a:gd name="connsiteY106" fmla="*/ 1054894 h 3792878"/>
                <a:gd name="connsiteX107" fmla="*/ 3793981 w 4097494"/>
                <a:gd name="connsiteY107" fmla="*/ 1012363 h 3792878"/>
                <a:gd name="connsiteX108" fmla="*/ 3772716 w 4097494"/>
                <a:gd name="connsiteY108" fmla="*/ 916670 h 3792878"/>
                <a:gd name="connsiteX109" fmla="*/ 3762084 w 4097494"/>
                <a:gd name="connsiteY109" fmla="*/ 863508 h 3792878"/>
                <a:gd name="connsiteX110" fmla="*/ 3751451 w 4097494"/>
                <a:gd name="connsiteY110" fmla="*/ 831610 h 3792878"/>
                <a:gd name="connsiteX111" fmla="*/ 3666391 w 4097494"/>
                <a:gd name="connsiteY111" fmla="*/ 757182 h 3792878"/>
                <a:gd name="connsiteX112" fmla="*/ 3623860 w 4097494"/>
                <a:gd name="connsiteY112" fmla="*/ 725284 h 3792878"/>
                <a:gd name="connsiteX113" fmla="*/ 3528167 w 4097494"/>
                <a:gd name="connsiteY113" fmla="*/ 682754 h 3792878"/>
                <a:gd name="connsiteX114" fmla="*/ 3496270 w 4097494"/>
                <a:gd name="connsiteY114" fmla="*/ 661489 h 3792878"/>
                <a:gd name="connsiteX115" fmla="*/ 3464372 w 4097494"/>
                <a:gd name="connsiteY115" fmla="*/ 629591 h 3792878"/>
                <a:gd name="connsiteX116" fmla="*/ 3400577 w 4097494"/>
                <a:gd name="connsiteY116" fmla="*/ 608326 h 3792878"/>
                <a:gd name="connsiteX117" fmla="*/ 3358047 w 4097494"/>
                <a:gd name="connsiteY117" fmla="*/ 576429 h 3792878"/>
                <a:gd name="connsiteX118" fmla="*/ 3336781 w 4097494"/>
                <a:gd name="connsiteY118" fmla="*/ 555163 h 3792878"/>
                <a:gd name="connsiteX119" fmla="*/ 3262354 w 4097494"/>
                <a:gd name="connsiteY119" fmla="*/ 533898 h 3792878"/>
                <a:gd name="connsiteX120" fmla="*/ 3166660 w 4097494"/>
                <a:gd name="connsiteY120" fmla="*/ 470103 h 3792878"/>
                <a:gd name="connsiteX121" fmla="*/ 3134763 w 4097494"/>
                <a:gd name="connsiteY121" fmla="*/ 448838 h 3792878"/>
                <a:gd name="connsiteX122" fmla="*/ 3070967 w 4097494"/>
                <a:gd name="connsiteY122" fmla="*/ 427573 h 3792878"/>
                <a:gd name="connsiteX123" fmla="*/ 3007172 w 4097494"/>
                <a:gd name="connsiteY123" fmla="*/ 406308 h 3792878"/>
                <a:gd name="connsiteX124" fmla="*/ 2868949 w 4097494"/>
                <a:gd name="connsiteY124" fmla="*/ 385043 h 3792878"/>
                <a:gd name="connsiteX125" fmla="*/ 2709460 w 4097494"/>
                <a:gd name="connsiteY125" fmla="*/ 331880 h 3792878"/>
                <a:gd name="connsiteX126" fmla="*/ 2656298 w 4097494"/>
                <a:gd name="connsiteY126" fmla="*/ 321247 h 3792878"/>
                <a:gd name="connsiteX127" fmla="*/ 2592502 w 4097494"/>
                <a:gd name="connsiteY127" fmla="*/ 299982 h 3792878"/>
                <a:gd name="connsiteX128" fmla="*/ 2507442 w 4097494"/>
                <a:gd name="connsiteY128" fmla="*/ 289349 h 3792878"/>
                <a:gd name="connsiteX129" fmla="*/ 2443647 w 4097494"/>
                <a:gd name="connsiteY129" fmla="*/ 278717 h 3792878"/>
                <a:gd name="connsiteX130" fmla="*/ 2337321 w 4097494"/>
                <a:gd name="connsiteY130" fmla="*/ 268084 h 3792878"/>
                <a:gd name="connsiteX131" fmla="*/ 2209730 w 4097494"/>
                <a:gd name="connsiteY131" fmla="*/ 225554 h 3792878"/>
                <a:gd name="connsiteX132" fmla="*/ 2177833 w 4097494"/>
                <a:gd name="connsiteY132" fmla="*/ 214922 h 3792878"/>
                <a:gd name="connsiteX133" fmla="*/ 1954549 w 4097494"/>
                <a:gd name="connsiteY133" fmla="*/ 204289 h 3792878"/>
                <a:gd name="connsiteX134" fmla="*/ 1741898 w 4097494"/>
                <a:gd name="connsiteY134" fmla="*/ 183024 h 3792878"/>
                <a:gd name="connsiteX135" fmla="*/ 1603674 w 4097494"/>
                <a:gd name="connsiteY135" fmla="*/ 172391 h 3792878"/>
                <a:gd name="connsiteX136" fmla="*/ 1454819 w 4097494"/>
                <a:gd name="connsiteY136" fmla="*/ 151126 h 3792878"/>
                <a:gd name="connsiteX137" fmla="*/ 1412288 w 4097494"/>
                <a:gd name="connsiteY137" fmla="*/ 140494 h 3792878"/>
                <a:gd name="connsiteX138" fmla="*/ 1348493 w 4097494"/>
                <a:gd name="connsiteY138" fmla="*/ 119229 h 3792878"/>
                <a:gd name="connsiteX139" fmla="*/ 1252800 w 4097494"/>
                <a:gd name="connsiteY139" fmla="*/ 76698 h 3792878"/>
                <a:gd name="connsiteX140" fmla="*/ 1220902 w 4097494"/>
                <a:gd name="connsiteY140" fmla="*/ 66066 h 3792878"/>
                <a:gd name="connsiteX141" fmla="*/ 1189005 w 4097494"/>
                <a:gd name="connsiteY141" fmla="*/ 44801 h 3792878"/>
                <a:gd name="connsiteX142" fmla="*/ 901926 w 4097494"/>
                <a:gd name="connsiteY142" fmla="*/ 23536 h 3792878"/>
                <a:gd name="connsiteX0" fmla="*/ 1189005 w 4097494"/>
                <a:gd name="connsiteY0" fmla="*/ 42531 h 3790608"/>
                <a:gd name="connsiteX1" fmla="*/ 976354 w 4097494"/>
                <a:gd name="connsiteY1" fmla="*/ 21266 h 3790608"/>
                <a:gd name="connsiteX2" fmla="*/ 944456 w 4097494"/>
                <a:gd name="connsiteY2" fmla="*/ 10633 h 3790608"/>
                <a:gd name="connsiteX3" fmla="*/ 838130 w 4097494"/>
                <a:gd name="connsiteY3" fmla="*/ 0 h 3790608"/>
                <a:gd name="connsiteX4" fmla="*/ 455358 w 4097494"/>
                <a:gd name="connsiteY4" fmla="*/ 10633 h 3790608"/>
                <a:gd name="connsiteX5" fmla="*/ 391563 w 4097494"/>
                <a:gd name="connsiteY5" fmla="*/ 31898 h 3790608"/>
                <a:gd name="connsiteX6" fmla="*/ 285237 w 4097494"/>
                <a:gd name="connsiteY6" fmla="*/ 85061 h 3790608"/>
                <a:gd name="connsiteX7" fmla="*/ 253340 w 4097494"/>
                <a:gd name="connsiteY7" fmla="*/ 106326 h 3790608"/>
                <a:gd name="connsiteX8" fmla="*/ 200177 w 4097494"/>
                <a:gd name="connsiteY8" fmla="*/ 148856 h 3790608"/>
                <a:gd name="connsiteX9" fmla="*/ 168279 w 4097494"/>
                <a:gd name="connsiteY9" fmla="*/ 159489 h 3790608"/>
                <a:gd name="connsiteX10" fmla="*/ 125749 w 4097494"/>
                <a:gd name="connsiteY10" fmla="*/ 255182 h 3790608"/>
                <a:gd name="connsiteX11" fmla="*/ 115116 w 4097494"/>
                <a:gd name="connsiteY11" fmla="*/ 287079 h 3790608"/>
                <a:gd name="connsiteX12" fmla="*/ 104484 w 4097494"/>
                <a:gd name="connsiteY12" fmla="*/ 318977 h 3790608"/>
                <a:gd name="connsiteX13" fmla="*/ 83219 w 4097494"/>
                <a:gd name="connsiteY13" fmla="*/ 350875 h 3790608"/>
                <a:gd name="connsiteX14" fmla="*/ 72586 w 4097494"/>
                <a:gd name="connsiteY14" fmla="*/ 393405 h 3790608"/>
                <a:gd name="connsiteX15" fmla="*/ 61954 w 4097494"/>
                <a:gd name="connsiteY15" fmla="*/ 425303 h 3790608"/>
                <a:gd name="connsiteX16" fmla="*/ 51321 w 4097494"/>
                <a:gd name="connsiteY16" fmla="*/ 510363 h 3790608"/>
                <a:gd name="connsiteX17" fmla="*/ 30056 w 4097494"/>
                <a:gd name="connsiteY17" fmla="*/ 616689 h 3790608"/>
                <a:gd name="connsiteX18" fmla="*/ 51321 w 4097494"/>
                <a:gd name="connsiteY18" fmla="*/ 1169582 h 3790608"/>
                <a:gd name="connsiteX19" fmla="*/ 61954 w 4097494"/>
                <a:gd name="connsiteY19" fmla="*/ 1201479 h 3790608"/>
                <a:gd name="connsiteX20" fmla="*/ 83219 w 4097494"/>
                <a:gd name="connsiteY20" fmla="*/ 1275907 h 3790608"/>
                <a:gd name="connsiteX21" fmla="*/ 125749 w 4097494"/>
                <a:gd name="connsiteY21" fmla="*/ 1339703 h 3790608"/>
                <a:gd name="connsiteX22" fmla="*/ 168279 w 4097494"/>
                <a:gd name="connsiteY22" fmla="*/ 1392866 h 3790608"/>
                <a:gd name="connsiteX23" fmla="*/ 200177 w 4097494"/>
                <a:gd name="connsiteY23" fmla="*/ 1499191 h 3790608"/>
                <a:gd name="connsiteX24" fmla="*/ 221442 w 4097494"/>
                <a:gd name="connsiteY24" fmla="*/ 1531089 h 3790608"/>
                <a:gd name="connsiteX25" fmla="*/ 253340 w 4097494"/>
                <a:gd name="connsiteY25" fmla="*/ 1552354 h 3790608"/>
                <a:gd name="connsiteX26" fmla="*/ 263972 w 4097494"/>
                <a:gd name="connsiteY26" fmla="*/ 1584252 h 3790608"/>
                <a:gd name="connsiteX27" fmla="*/ 306502 w 4097494"/>
                <a:gd name="connsiteY27" fmla="*/ 1648047 h 3790608"/>
                <a:gd name="connsiteX28" fmla="*/ 338400 w 4097494"/>
                <a:gd name="connsiteY28" fmla="*/ 1711842 h 3790608"/>
                <a:gd name="connsiteX29" fmla="*/ 327767 w 4097494"/>
                <a:gd name="connsiteY29" fmla="*/ 1945759 h 3790608"/>
                <a:gd name="connsiteX30" fmla="*/ 306502 w 4097494"/>
                <a:gd name="connsiteY30" fmla="*/ 2041452 h 3790608"/>
                <a:gd name="connsiteX31" fmla="*/ 295870 w 4097494"/>
                <a:gd name="connsiteY31" fmla="*/ 2083982 h 3790608"/>
                <a:gd name="connsiteX32" fmla="*/ 263972 w 4097494"/>
                <a:gd name="connsiteY32" fmla="*/ 2179675 h 3790608"/>
                <a:gd name="connsiteX33" fmla="*/ 253340 w 4097494"/>
                <a:gd name="connsiteY33" fmla="*/ 2211573 h 3790608"/>
                <a:gd name="connsiteX34" fmla="*/ 242707 w 4097494"/>
                <a:gd name="connsiteY34" fmla="*/ 2254103 h 3790608"/>
                <a:gd name="connsiteX35" fmla="*/ 221442 w 4097494"/>
                <a:gd name="connsiteY35" fmla="*/ 2296633 h 3790608"/>
                <a:gd name="connsiteX36" fmla="*/ 200177 w 4097494"/>
                <a:gd name="connsiteY36" fmla="*/ 2360428 h 3790608"/>
                <a:gd name="connsiteX37" fmla="*/ 189544 w 4097494"/>
                <a:gd name="connsiteY37" fmla="*/ 2392326 h 3790608"/>
                <a:gd name="connsiteX38" fmla="*/ 168279 w 4097494"/>
                <a:gd name="connsiteY38" fmla="*/ 2424224 h 3790608"/>
                <a:gd name="connsiteX39" fmla="*/ 136381 w 4097494"/>
                <a:gd name="connsiteY39" fmla="*/ 2541182 h 3790608"/>
                <a:gd name="connsiteX40" fmla="*/ 104484 w 4097494"/>
                <a:gd name="connsiteY40" fmla="*/ 2658140 h 3790608"/>
                <a:gd name="connsiteX41" fmla="*/ 93851 w 4097494"/>
                <a:gd name="connsiteY41" fmla="*/ 2743200 h 3790608"/>
                <a:gd name="connsiteX42" fmla="*/ 83219 w 4097494"/>
                <a:gd name="connsiteY42" fmla="*/ 2966484 h 3790608"/>
                <a:gd name="connsiteX43" fmla="*/ 72586 w 4097494"/>
                <a:gd name="connsiteY43" fmla="*/ 2998382 h 3790608"/>
                <a:gd name="connsiteX44" fmla="*/ 61954 w 4097494"/>
                <a:gd name="connsiteY44" fmla="*/ 3104707 h 3790608"/>
                <a:gd name="connsiteX45" fmla="*/ 83219 w 4097494"/>
                <a:gd name="connsiteY45" fmla="*/ 3317359 h 3790608"/>
                <a:gd name="connsiteX46" fmla="*/ 93851 w 4097494"/>
                <a:gd name="connsiteY46" fmla="*/ 3349256 h 3790608"/>
                <a:gd name="connsiteX47" fmla="*/ 125749 w 4097494"/>
                <a:gd name="connsiteY47" fmla="*/ 3381154 h 3790608"/>
                <a:gd name="connsiteX48" fmla="*/ 147014 w 4097494"/>
                <a:gd name="connsiteY48" fmla="*/ 3413052 h 3790608"/>
                <a:gd name="connsiteX49" fmla="*/ 210809 w 4097494"/>
                <a:gd name="connsiteY49" fmla="*/ 3455582 h 3790608"/>
                <a:gd name="connsiteX50" fmla="*/ 253340 w 4097494"/>
                <a:gd name="connsiteY50" fmla="*/ 3508745 h 3790608"/>
                <a:gd name="connsiteX51" fmla="*/ 306502 w 4097494"/>
                <a:gd name="connsiteY51" fmla="*/ 3572540 h 3790608"/>
                <a:gd name="connsiteX52" fmla="*/ 370298 w 4097494"/>
                <a:gd name="connsiteY52" fmla="*/ 3615070 h 3790608"/>
                <a:gd name="connsiteX53" fmla="*/ 402195 w 4097494"/>
                <a:gd name="connsiteY53" fmla="*/ 3636335 h 3790608"/>
                <a:gd name="connsiteX54" fmla="*/ 487256 w 4097494"/>
                <a:gd name="connsiteY54" fmla="*/ 3646968 h 3790608"/>
                <a:gd name="connsiteX55" fmla="*/ 529786 w 4097494"/>
                <a:gd name="connsiteY55" fmla="*/ 3657600 h 3790608"/>
                <a:gd name="connsiteX56" fmla="*/ 678642 w 4097494"/>
                <a:gd name="connsiteY56" fmla="*/ 3678866 h 3790608"/>
                <a:gd name="connsiteX57" fmla="*/ 731805 w 4097494"/>
                <a:gd name="connsiteY57" fmla="*/ 3689498 h 3790608"/>
                <a:gd name="connsiteX58" fmla="*/ 1444186 w 4097494"/>
                <a:gd name="connsiteY58" fmla="*/ 3700131 h 3790608"/>
                <a:gd name="connsiteX59" fmla="*/ 2730726 w 4097494"/>
                <a:gd name="connsiteY59" fmla="*/ 3700131 h 3790608"/>
                <a:gd name="connsiteX60" fmla="*/ 2794521 w 4097494"/>
                <a:gd name="connsiteY60" fmla="*/ 3678866 h 3790608"/>
                <a:gd name="connsiteX61" fmla="*/ 2900847 w 4097494"/>
                <a:gd name="connsiteY61" fmla="*/ 3668233 h 3790608"/>
                <a:gd name="connsiteX62" fmla="*/ 3241088 w 4097494"/>
                <a:gd name="connsiteY62" fmla="*/ 3646968 h 3790608"/>
                <a:gd name="connsiteX63" fmla="*/ 3358047 w 4097494"/>
                <a:gd name="connsiteY63" fmla="*/ 3625703 h 3790608"/>
                <a:gd name="connsiteX64" fmla="*/ 3432474 w 4097494"/>
                <a:gd name="connsiteY64" fmla="*/ 3615070 h 3790608"/>
                <a:gd name="connsiteX65" fmla="*/ 3528167 w 4097494"/>
                <a:gd name="connsiteY65" fmla="*/ 3583173 h 3790608"/>
                <a:gd name="connsiteX66" fmla="*/ 3560065 w 4097494"/>
                <a:gd name="connsiteY66" fmla="*/ 3572540 h 3790608"/>
                <a:gd name="connsiteX67" fmla="*/ 3591963 w 4097494"/>
                <a:gd name="connsiteY67" fmla="*/ 3561907 h 3790608"/>
                <a:gd name="connsiteX68" fmla="*/ 3708921 w 4097494"/>
                <a:gd name="connsiteY68" fmla="*/ 3530010 h 3790608"/>
                <a:gd name="connsiteX69" fmla="*/ 3740819 w 4097494"/>
                <a:gd name="connsiteY69" fmla="*/ 3519377 h 3790608"/>
                <a:gd name="connsiteX70" fmla="*/ 3804614 w 4097494"/>
                <a:gd name="connsiteY70" fmla="*/ 3487479 h 3790608"/>
                <a:gd name="connsiteX71" fmla="*/ 3836512 w 4097494"/>
                <a:gd name="connsiteY71" fmla="*/ 3455582 h 3790608"/>
                <a:gd name="connsiteX72" fmla="*/ 3868409 w 4097494"/>
                <a:gd name="connsiteY72" fmla="*/ 3434317 h 3790608"/>
                <a:gd name="connsiteX73" fmla="*/ 3910940 w 4097494"/>
                <a:gd name="connsiteY73" fmla="*/ 3381154 h 3790608"/>
                <a:gd name="connsiteX74" fmla="*/ 3942837 w 4097494"/>
                <a:gd name="connsiteY74" fmla="*/ 3370521 h 3790608"/>
                <a:gd name="connsiteX75" fmla="*/ 3964102 w 4097494"/>
                <a:gd name="connsiteY75" fmla="*/ 3338624 h 3790608"/>
                <a:gd name="connsiteX76" fmla="*/ 3985367 w 4097494"/>
                <a:gd name="connsiteY76" fmla="*/ 3274828 h 3790608"/>
                <a:gd name="connsiteX77" fmla="*/ 4038530 w 4097494"/>
                <a:gd name="connsiteY77" fmla="*/ 3221666 h 3790608"/>
                <a:gd name="connsiteX78" fmla="*/ 4059795 w 4097494"/>
                <a:gd name="connsiteY78" fmla="*/ 3147238 h 3790608"/>
                <a:gd name="connsiteX79" fmla="*/ 4081060 w 4097494"/>
                <a:gd name="connsiteY79" fmla="*/ 3083442 h 3790608"/>
                <a:gd name="connsiteX80" fmla="*/ 4091693 w 4097494"/>
                <a:gd name="connsiteY80" fmla="*/ 3051545 h 3790608"/>
                <a:gd name="connsiteX81" fmla="*/ 4059795 w 4097494"/>
                <a:gd name="connsiteY81" fmla="*/ 2796363 h 3790608"/>
                <a:gd name="connsiteX82" fmla="*/ 4017265 w 4097494"/>
                <a:gd name="connsiteY82" fmla="*/ 2743200 h 3790608"/>
                <a:gd name="connsiteX83" fmla="*/ 3964102 w 4097494"/>
                <a:gd name="connsiteY83" fmla="*/ 2647507 h 3790608"/>
                <a:gd name="connsiteX84" fmla="*/ 3921572 w 4097494"/>
                <a:gd name="connsiteY84" fmla="*/ 2573079 h 3790608"/>
                <a:gd name="connsiteX85" fmla="*/ 3857777 w 4097494"/>
                <a:gd name="connsiteY85" fmla="*/ 2509284 h 3790608"/>
                <a:gd name="connsiteX86" fmla="*/ 3815247 w 4097494"/>
                <a:gd name="connsiteY86" fmla="*/ 2413591 h 3790608"/>
                <a:gd name="connsiteX87" fmla="*/ 3762084 w 4097494"/>
                <a:gd name="connsiteY87" fmla="*/ 2360428 h 3790608"/>
                <a:gd name="connsiteX88" fmla="*/ 3730186 w 4097494"/>
                <a:gd name="connsiteY88" fmla="*/ 2349796 h 3790608"/>
                <a:gd name="connsiteX89" fmla="*/ 3645126 w 4097494"/>
                <a:gd name="connsiteY89" fmla="*/ 2275368 h 3790608"/>
                <a:gd name="connsiteX90" fmla="*/ 3602595 w 4097494"/>
                <a:gd name="connsiteY90" fmla="*/ 2222205 h 3790608"/>
                <a:gd name="connsiteX91" fmla="*/ 3602595 w 4097494"/>
                <a:gd name="connsiteY91" fmla="*/ 1988289 h 3790608"/>
                <a:gd name="connsiteX92" fmla="*/ 3613228 w 4097494"/>
                <a:gd name="connsiteY92" fmla="*/ 1945759 h 3790608"/>
                <a:gd name="connsiteX93" fmla="*/ 3634493 w 4097494"/>
                <a:gd name="connsiteY93" fmla="*/ 1924493 h 3790608"/>
                <a:gd name="connsiteX94" fmla="*/ 3655758 w 4097494"/>
                <a:gd name="connsiteY94" fmla="*/ 1881963 h 3790608"/>
                <a:gd name="connsiteX95" fmla="*/ 3687656 w 4097494"/>
                <a:gd name="connsiteY95" fmla="*/ 1796903 h 3790608"/>
                <a:gd name="connsiteX96" fmla="*/ 3708921 w 4097494"/>
                <a:gd name="connsiteY96" fmla="*/ 1701210 h 3790608"/>
                <a:gd name="connsiteX97" fmla="*/ 3730186 w 4097494"/>
                <a:gd name="connsiteY97" fmla="*/ 1637414 h 3790608"/>
                <a:gd name="connsiteX98" fmla="*/ 3751451 w 4097494"/>
                <a:gd name="connsiteY98" fmla="*/ 1594884 h 3790608"/>
                <a:gd name="connsiteX99" fmla="*/ 3762084 w 4097494"/>
                <a:gd name="connsiteY99" fmla="*/ 1541721 h 3790608"/>
                <a:gd name="connsiteX100" fmla="*/ 3772716 w 4097494"/>
                <a:gd name="connsiteY100" fmla="*/ 1456661 h 3790608"/>
                <a:gd name="connsiteX101" fmla="*/ 3804614 w 4097494"/>
                <a:gd name="connsiteY101" fmla="*/ 1382233 h 3790608"/>
                <a:gd name="connsiteX102" fmla="*/ 3815247 w 4097494"/>
                <a:gd name="connsiteY102" fmla="*/ 1286540 h 3790608"/>
                <a:gd name="connsiteX103" fmla="*/ 3836512 w 4097494"/>
                <a:gd name="connsiteY103" fmla="*/ 1212112 h 3790608"/>
                <a:gd name="connsiteX104" fmla="*/ 3857777 w 4097494"/>
                <a:gd name="connsiteY104" fmla="*/ 1137684 h 3790608"/>
                <a:gd name="connsiteX105" fmla="*/ 3847144 w 4097494"/>
                <a:gd name="connsiteY105" fmla="*/ 1084521 h 3790608"/>
                <a:gd name="connsiteX106" fmla="*/ 3815247 w 4097494"/>
                <a:gd name="connsiteY106" fmla="*/ 1052624 h 3790608"/>
                <a:gd name="connsiteX107" fmla="*/ 3793981 w 4097494"/>
                <a:gd name="connsiteY107" fmla="*/ 1010093 h 3790608"/>
                <a:gd name="connsiteX108" fmla="*/ 3772716 w 4097494"/>
                <a:gd name="connsiteY108" fmla="*/ 914400 h 3790608"/>
                <a:gd name="connsiteX109" fmla="*/ 3762084 w 4097494"/>
                <a:gd name="connsiteY109" fmla="*/ 861238 h 3790608"/>
                <a:gd name="connsiteX110" fmla="*/ 3751451 w 4097494"/>
                <a:gd name="connsiteY110" fmla="*/ 829340 h 3790608"/>
                <a:gd name="connsiteX111" fmla="*/ 3666391 w 4097494"/>
                <a:gd name="connsiteY111" fmla="*/ 754912 h 3790608"/>
                <a:gd name="connsiteX112" fmla="*/ 3623860 w 4097494"/>
                <a:gd name="connsiteY112" fmla="*/ 723014 h 3790608"/>
                <a:gd name="connsiteX113" fmla="*/ 3528167 w 4097494"/>
                <a:gd name="connsiteY113" fmla="*/ 680484 h 3790608"/>
                <a:gd name="connsiteX114" fmla="*/ 3496270 w 4097494"/>
                <a:gd name="connsiteY114" fmla="*/ 659219 h 3790608"/>
                <a:gd name="connsiteX115" fmla="*/ 3464372 w 4097494"/>
                <a:gd name="connsiteY115" fmla="*/ 627321 h 3790608"/>
                <a:gd name="connsiteX116" fmla="*/ 3400577 w 4097494"/>
                <a:gd name="connsiteY116" fmla="*/ 606056 h 3790608"/>
                <a:gd name="connsiteX117" fmla="*/ 3358047 w 4097494"/>
                <a:gd name="connsiteY117" fmla="*/ 574159 h 3790608"/>
                <a:gd name="connsiteX118" fmla="*/ 3336781 w 4097494"/>
                <a:gd name="connsiteY118" fmla="*/ 552893 h 3790608"/>
                <a:gd name="connsiteX119" fmla="*/ 3262354 w 4097494"/>
                <a:gd name="connsiteY119" fmla="*/ 531628 h 3790608"/>
                <a:gd name="connsiteX120" fmla="*/ 3166660 w 4097494"/>
                <a:gd name="connsiteY120" fmla="*/ 467833 h 3790608"/>
                <a:gd name="connsiteX121" fmla="*/ 3134763 w 4097494"/>
                <a:gd name="connsiteY121" fmla="*/ 446568 h 3790608"/>
                <a:gd name="connsiteX122" fmla="*/ 3070967 w 4097494"/>
                <a:gd name="connsiteY122" fmla="*/ 425303 h 3790608"/>
                <a:gd name="connsiteX123" fmla="*/ 3007172 w 4097494"/>
                <a:gd name="connsiteY123" fmla="*/ 404038 h 3790608"/>
                <a:gd name="connsiteX124" fmla="*/ 2868949 w 4097494"/>
                <a:gd name="connsiteY124" fmla="*/ 382773 h 3790608"/>
                <a:gd name="connsiteX125" fmla="*/ 2709460 w 4097494"/>
                <a:gd name="connsiteY125" fmla="*/ 329610 h 3790608"/>
                <a:gd name="connsiteX126" fmla="*/ 2656298 w 4097494"/>
                <a:gd name="connsiteY126" fmla="*/ 318977 h 3790608"/>
                <a:gd name="connsiteX127" fmla="*/ 2592502 w 4097494"/>
                <a:gd name="connsiteY127" fmla="*/ 297712 h 3790608"/>
                <a:gd name="connsiteX128" fmla="*/ 2507442 w 4097494"/>
                <a:gd name="connsiteY128" fmla="*/ 287079 h 3790608"/>
                <a:gd name="connsiteX129" fmla="*/ 2443647 w 4097494"/>
                <a:gd name="connsiteY129" fmla="*/ 276447 h 3790608"/>
                <a:gd name="connsiteX130" fmla="*/ 2337321 w 4097494"/>
                <a:gd name="connsiteY130" fmla="*/ 265814 h 3790608"/>
                <a:gd name="connsiteX131" fmla="*/ 2209730 w 4097494"/>
                <a:gd name="connsiteY131" fmla="*/ 223284 h 3790608"/>
                <a:gd name="connsiteX132" fmla="*/ 2177833 w 4097494"/>
                <a:gd name="connsiteY132" fmla="*/ 212652 h 3790608"/>
                <a:gd name="connsiteX133" fmla="*/ 1954549 w 4097494"/>
                <a:gd name="connsiteY133" fmla="*/ 202019 h 3790608"/>
                <a:gd name="connsiteX134" fmla="*/ 1741898 w 4097494"/>
                <a:gd name="connsiteY134" fmla="*/ 180754 h 3790608"/>
                <a:gd name="connsiteX135" fmla="*/ 1603674 w 4097494"/>
                <a:gd name="connsiteY135" fmla="*/ 170121 h 3790608"/>
                <a:gd name="connsiteX136" fmla="*/ 1454819 w 4097494"/>
                <a:gd name="connsiteY136" fmla="*/ 148856 h 3790608"/>
                <a:gd name="connsiteX137" fmla="*/ 1412288 w 4097494"/>
                <a:gd name="connsiteY137" fmla="*/ 138224 h 3790608"/>
                <a:gd name="connsiteX138" fmla="*/ 1348493 w 4097494"/>
                <a:gd name="connsiteY138" fmla="*/ 116959 h 3790608"/>
                <a:gd name="connsiteX139" fmla="*/ 1252800 w 4097494"/>
                <a:gd name="connsiteY139" fmla="*/ 74428 h 3790608"/>
                <a:gd name="connsiteX140" fmla="*/ 1220902 w 4097494"/>
                <a:gd name="connsiteY140" fmla="*/ 63796 h 3790608"/>
                <a:gd name="connsiteX141" fmla="*/ 1189005 w 4097494"/>
                <a:gd name="connsiteY141" fmla="*/ 42531 h 3790608"/>
                <a:gd name="connsiteX0" fmla="*/ 1189005 w 4097494"/>
                <a:gd name="connsiteY0" fmla="*/ 42531 h 3790608"/>
                <a:gd name="connsiteX1" fmla="*/ 944456 w 4097494"/>
                <a:gd name="connsiteY1" fmla="*/ 10633 h 3790608"/>
                <a:gd name="connsiteX2" fmla="*/ 838130 w 4097494"/>
                <a:gd name="connsiteY2" fmla="*/ 0 h 3790608"/>
                <a:gd name="connsiteX3" fmla="*/ 455358 w 4097494"/>
                <a:gd name="connsiteY3" fmla="*/ 10633 h 3790608"/>
                <a:gd name="connsiteX4" fmla="*/ 391563 w 4097494"/>
                <a:gd name="connsiteY4" fmla="*/ 31898 h 3790608"/>
                <a:gd name="connsiteX5" fmla="*/ 285237 w 4097494"/>
                <a:gd name="connsiteY5" fmla="*/ 85061 h 3790608"/>
                <a:gd name="connsiteX6" fmla="*/ 253340 w 4097494"/>
                <a:gd name="connsiteY6" fmla="*/ 106326 h 3790608"/>
                <a:gd name="connsiteX7" fmla="*/ 200177 w 4097494"/>
                <a:gd name="connsiteY7" fmla="*/ 148856 h 3790608"/>
                <a:gd name="connsiteX8" fmla="*/ 168279 w 4097494"/>
                <a:gd name="connsiteY8" fmla="*/ 159489 h 3790608"/>
                <a:gd name="connsiteX9" fmla="*/ 125749 w 4097494"/>
                <a:gd name="connsiteY9" fmla="*/ 255182 h 3790608"/>
                <a:gd name="connsiteX10" fmla="*/ 115116 w 4097494"/>
                <a:gd name="connsiteY10" fmla="*/ 287079 h 3790608"/>
                <a:gd name="connsiteX11" fmla="*/ 104484 w 4097494"/>
                <a:gd name="connsiteY11" fmla="*/ 318977 h 3790608"/>
                <a:gd name="connsiteX12" fmla="*/ 83219 w 4097494"/>
                <a:gd name="connsiteY12" fmla="*/ 350875 h 3790608"/>
                <a:gd name="connsiteX13" fmla="*/ 72586 w 4097494"/>
                <a:gd name="connsiteY13" fmla="*/ 393405 h 3790608"/>
                <a:gd name="connsiteX14" fmla="*/ 61954 w 4097494"/>
                <a:gd name="connsiteY14" fmla="*/ 425303 h 3790608"/>
                <a:gd name="connsiteX15" fmla="*/ 51321 w 4097494"/>
                <a:gd name="connsiteY15" fmla="*/ 510363 h 3790608"/>
                <a:gd name="connsiteX16" fmla="*/ 30056 w 4097494"/>
                <a:gd name="connsiteY16" fmla="*/ 616689 h 3790608"/>
                <a:gd name="connsiteX17" fmla="*/ 51321 w 4097494"/>
                <a:gd name="connsiteY17" fmla="*/ 1169582 h 3790608"/>
                <a:gd name="connsiteX18" fmla="*/ 61954 w 4097494"/>
                <a:gd name="connsiteY18" fmla="*/ 1201479 h 3790608"/>
                <a:gd name="connsiteX19" fmla="*/ 83219 w 4097494"/>
                <a:gd name="connsiteY19" fmla="*/ 1275907 h 3790608"/>
                <a:gd name="connsiteX20" fmla="*/ 125749 w 4097494"/>
                <a:gd name="connsiteY20" fmla="*/ 1339703 h 3790608"/>
                <a:gd name="connsiteX21" fmla="*/ 168279 w 4097494"/>
                <a:gd name="connsiteY21" fmla="*/ 1392866 h 3790608"/>
                <a:gd name="connsiteX22" fmla="*/ 200177 w 4097494"/>
                <a:gd name="connsiteY22" fmla="*/ 1499191 h 3790608"/>
                <a:gd name="connsiteX23" fmla="*/ 221442 w 4097494"/>
                <a:gd name="connsiteY23" fmla="*/ 1531089 h 3790608"/>
                <a:gd name="connsiteX24" fmla="*/ 253340 w 4097494"/>
                <a:gd name="connsiteY24" fmla="*/ 1552354 h 3790608"/>
                <a:gd name="connsiteX25" fmla="*/ 263972 w 4097494"/>
                <a:gd name="connsiteY25" fmla="*/ 1584252 h 3790608"/>
                <a:gd name="connsiteX26" fmla="*/ 306502 w 4097494"/>
                <a:gd name="connsiteY26" fmla="*/ 1648047 h 3790608"/>
                <a:gd name="connsiteX27" fmla="*/ 338400 w 4097494"/>
                <a:gd name="connsiteY27" fmla="*/ 1711842 h 3790608"/>
                <a:gd name="connsiteX28" fmla="*/ 327767 w 4097494"/>
                <a:gd name="connsiteY28" fmla="*/ 1945759 h 3790608"/>
                <a:gd name="connsiteX29" fmla="*/ 306502 w 4097494"/>
                <a:gd name="connsiteY29" fmla="*/ 2041452 h 3790608"/>
                <a:gd name="connsiteX30" fmla="*/ 295870 w 4097494"/>
                <a:gd name="connsiteY30" fmla="*/ 2083982 h 3790608"/>
                <a:gd name="connsiteX31" fmla="*/ 263972 w 4097494"/>
                <a:gd name="connsiteY31" fmla="*/ 2179675 h 3790608"/>
                <a:gd name="connsiteX32" fmla="*/ 253340 w 4097494"/>
                <a:gd name="connsiteY32" fmla="*/ 2211573 h 3790608"/>
                <a:gd name="connsiteX33" fmla="*/ 242707 w 4097494"/>
                <a:gd name="connsiteY33" fmla="*/ 2254103 h 3790608"/>
                <a:gd name="connsiteX34" fmla="*/ 221442 w 4097494"/>
                <a:gd name="connsiteY34" fmla="*/ 2296633 h 3790608"/>
                <a:gd name="connsiteX35" fmla="*/ 200177 w 4097494"/>
                <a:gd name="connsiteY35" fmla="*/ 2360428 h 3790608"/>
                <a:gd name="connsiteX36" fmla="*/ 189544 w 4097494"/>
                <a:gd name="connsiteY36" fmla="*/ 2392326 h 3790608"/>
                <a:gd name="connsiteX37" fmla="*/ 168279 w 4097494"/>
                <a:gd name="connsiteY37" fmla="*/ 2424224 h 3790608"/>
                <a:gd name="connsiteX38" fmla="*/ 136381 w 4097494"/>
                <a:gd name="connsiteY38" fmla="*/ 2541182 h 3790608"/>
                <a:gd name="connsiteX39" fmla="*/ 104484 w 4097494"/>
                <a:gd name="connsiteY39" fmla="*/ 2658140 h 3790608"/>
                <a:gd name="connsiteX40" fmla="*/ 93851 w 4097494"/>
                <a:gd name="connsiteY40" fmla="*/ 2743200 h 3790608"/>
                <a:gd name="connsiteX41" fmla="*/ 83219 w 4097494"/>
                <a:gd name="connsiteY41" fmla="*/ 2966484 h 3790608"/>
                <a:gd name="connsiteX42" fmla="*/ 72586 w 4097494"/>
                <a:gd name="connsiteY42" fmla="*/ 2998382 h 3790608"/>
                <a:gd name="connsiteX43" fmla="*/ 61954 w 4097494"/>
                <a:gd name="connsiteY43" fmla="*/ 3104707 h 3790608"/>
                <a:gd name="connsiteX44" fmla="*/ 83219 w 4097494"/>
                <a:gd name="connsiteY44" fmla="*/ 3317359 h 3790608"/>
                <a:gd name="connsiteX45" fmla="*/ 93851 w 4097494"/>
                <a:gd name="connsiteY45" fmla="*/ 3349256 h 3790608"/>
                <a:gd name="connsiteX46" fmla="*/ 125749 w 4097494"/>
                <a:gd name="connsiteY46" fmla="*/ 3381154 h 3790608"/>
                <a:gd name="connsiteX47" fmla="*/ 147014 w 4097494"/>
                <a:gd name="connsiteY47" fmla="*/ 3413052 h 3790608"/>
                <a:gd name="connsiteX48" fmla="*/ 210809 w 4097494"/>
                <a:gd name="connsiteY48" fmla="*/ 3455582 h 3790608"/>
                <a:gd name="connsiteX49" fmla="*/ 253340 w 4097494"/>
                <a:gd name="connsiteY49" fmla="*/ 3508745 h 3790608"/>
                <a:gd name="connsiteX50" fmla="*/ 306502 w 4097494"/>
                <a:gd name="connsiteY50" fmla="*/ 3572540 h 3790608"/>
                <a:gd name="connsiteX51" fmla="*/ 370298 w 4097494"/>
                <a:gd name="connsiteY51" fmla="*/ 3615070 h 3790608"/>
                <a:gd name="connsiteX52" fmla="*/ 402195 w 4097494"/>
                <a:gd name="connsiteY52" fmla="*/ 3636335 h 3790608"/>
                <a:gd name="connsiteX53" fmla="*/ 487256 w 4097494"/>
                <a:gd name="connsiteY53" fmla="*/ 3646968 h 3790608"/>
                <a:gd name="connsiteX54" fmla="*/ 529786 w 4097494"/>
                <a:gd name="connsiteY54" fmla="*/ 3657600 h 3790608"/>
                <a:gd name="connsiteX55" fmla="*/ 678642 w 4097494"/>
                <a:gd name="connsiteY55" fmla="*/ 3678866 h 3790608"/>
                <a:gd name="connsiteX56" fmla="*/ 731805 w 4097494"/>
                <a:gd name="connsiteY56" fmla="*/ 3689498 h 3790608"/>
                <a:gd name="connsiteX57" fmla="*/ 1444186 w 4097494"/>
                <a:gd name="connsiteY57" fmla="*/ 3700131 h 3790608"/>
                <a:gd name="connsiteX58" fmla="*/ 2730726 w 4097494"/>
                <a:gd name="connsiteY58" fmla="*/ 3700131 h 3790608"/>
                <a:gd name="connsiteX59" fmla="*/ 2794521 w 4097494"/>
                <a:gd name="connsiteY59" fmla="*/ 3678866 h 3790608"/>
                <a:gd name="connsiteX60" fmla="*/ 2900847 w 4097494"/>
                <a:gd name="connsiteY60" fmla="*/ 3668233 h 3790608"/>
                <a:gd name="connsiteX61" fmla="*/ 3241088 w 4097494"/>
                <a:gd name="connsiteY61" fmla="*/ 3646968 h 3790608"/>
                <a:gd name="connsiteX62" fmla="*/ 3358047 w 4097494"/>
                <a:gd name="connsiteY62" fmla="*/ 3625703 h 3790608"/>
                <a:gd name="connsiteX63" fmla="*/ 3432474 w 4097494"/>
                <a:gd name="connsiteY63" fmla="*/ 3615070 h 3790608"/>
                <a:gd name="connsiteX64" fmla="*/ 3528167 w 4097494"/>
                <a:gd name="connsiteY64" fmla="*/ 3583173 h 3790608"/>
                <a:gd name="connsiteX65" fmla="*/ 3560065 w 4097494"/>
                <a:gd name="connsiteY65" fmla="*/ 3572540 h 3790608"/>
                <a:gd name="connsiteX66" fmla="*/ 3591963 w 4097494"/>
                <a:gd name="connsiteY66" fmla="*/ 3561907 h 3790608"/>
                <a:gd name="connsiteX67" fmla="*/ 3708921 w 4097494"/>
                <a:gd name="connsiteY67" fmla="*/ 3530010 h 3790608"/>
                <a:gd name="connsiteX68" fmla="*/ 3740819 w 4097494"/>
                <a:gd name="connsiteY68" fmla="*/ 3519377 h 3790608"/>
                <a:gd name="connsiteX69" fmla="*/ 3804614 w 4097494"/>
                <a:gd name="connsiteY69" fmla="*/ 3487479 h 3790608"/>
                <a:gd name="connsiteX70" fmla="*/ 3836512 w 4097494"/>
                <a:gd name="connsiteY70" fmla="*/ 3455582 h 3790608"/>
                <a:gd name="connsiteX71" fmla="*/ 3868409 w 4097494"/>
                <a:gd name="connsiteY71" fmla="*/ 3434317 h 3790608"/>
                <a:gd name="connsiteX72" fmla="*/ 3910940 w 4097494"/>
                <a:gd name="connsiteY72" fmla="*/ 3381154 h 3790608"/>
                <a:gd name="connsiteX73" fmla="*/ 3942837 w 4097494"/>
                <a:gd name="connsiteY73" fmla="*/ 3370521 h 3790608"/>
                <a:gd name="connsiteX74" fmla="*/ 3964102 w 4097494"/>
                <a:gd name="connsiteY74" fmla="*/ 3338624 h 3790608"/>
                <a:gd name="connsiteX75" fmla="*/ 3985367 w 4097494"/>
                <a:gd name="connsiteY75" fmla="*/ 3274828 h 3790608"/>
                <a:gd name="connsiteX76" fmla="*/ 4038530 w 4097494"/>
                <a:gd name="connsiteY76" fmla="*/ 3221666 h 3790608"/>
                <a:gd name="connsiteX77" fmla="*/ 4059795 w 4097494"/>
                <a:gd name="connsiteY77" fmla="*/ 3147238 h 3790608"/>
                <a:gd name="connsiteX78" fmla="*/ 4081060 w 4097494"/>
                <a:gd name="connsiteY78" fmla="*/ 3083442 h 3790608"/>
                <a:gd name="connsiteX79" fmla="*/ 4091693 w 4097494"/>
                <a:gd name="connsiteY79" fmla="*/ 3051545 h 3790608"/>
                <a:gd name="connsiteX80" fmla="*/ 4059795 w 4097494"/>
                <a:gd name="connsiteY80" fmla="*/ 2796363 h 3790608"/>
                <a:gd name="connsiteX81" fmla="*/ 4017265 w 4097494"/>
                <a:gd name="connsiteY81" fmla="*/ 2743200 h 3790608"/>
                <a:gd name="connsiteX82" fmla="*/ 3964102 w 4097494"/>
                <a:gd name="connsiteY82" fmla="*/ 2647507 h 3790608"/>
                <a:gd name="connsiteX83" fmla="*/ 3921572 w 4097494"/>
                <a:gd name="connsiteY83" fmla="*/ 2573079 h 3790608"/>
                <a:gd name="connsiteX84" fmla="*/ 3857777 w 4097494"/>
                <a:gd name="connsiteY84" fmla="*/ 2509284 h 3790608"/>
                <a:gd name="connsiteX85" fmla="*/ 3815247 w 4097494"/>
                <a:gd name="connsiteY85" fmla="*/ 2413591 h 3790608"/>
                <a:gd name="connsiteX86" fmla="*/ 3762084 w 4097494"/>
                <a:gd name="connsiteY86" fmla="*/ 2360428 h 3790608"/>
                <a:gd name="connsiteX87" fmla="*/ 3730186 w 4097494"/>
                <a:gd name="connsiteY87" fmla="*/ 2349796 h 3790608"/>
                <a:gd name="connsiteX88" fmla="*/ 3645126 w 4097494"/>
                <a:gd name="connsiteY88" fmla="*/ 2275368 h 3790608"/>
                <a:gd name="connsiteX89" fmla="*/ 3602595 w 4097494"/>
                <a:gd name="connsiteY89" fmla="*/ 2222205 h 3790608"/>
                <a:gd name="connsiteX90" fmla="*/ 3602595 w 4097494"/>
                <a:gd name="connsiteY90" fmla="*/ 1988289 h 3790608"/>
                <a:gd name="connsiteX91" fmla="*/ 3613228 w 4097494"/>
                <a:gd name="connsiteY91" fmla="*/ 1945759 h 3790608"/>
                <a:gd name="connsiteX92" fmla="*/ 3634493 w 4097494"/>
                <a:gd name="connsiteY92" fmla="*/ 1924493 h 3790608"/>
                <a:gd name="connsiteX93" fmla="*/ 3655758 w 4097494"/>
                <a:gd name="connsiteY93" fmla="*/ 1881963 h 3790608"/>
                <a:gd name="connsiteX94" fmla="*/ 3687656 w 4097494"/>
                <a:gd name="connsiteY94" fmla="*/ 1796903 h 3790608"/>
                <a:gd name="connsiteX95" fmla="*/ 3708921 w 4097494"/>
                <a:gd name="connsiteY95" fmla="*/ 1701210 h 3790608"/>
                <a:gd name="connsiteX96" fmla="*/ 3730186 w 4097494"/>
                <a:gd name="connsiteY96" fmla="*/ 1637414 h 3790608"/>
                <a:gd name="connsiteX97" fmla="*/ 3751451 w 4097494"/>
                <a:gd name="connsiteY97" fmla="*/ 1594884 h 3790608"/>
                <a:gd name="connsiteX98" fmla="*/ 3762084 w 4097494"/>
                <a:gd name="connsiteY98" fmla="*/ 1541721 h 3790608"/>
                <a:gd name="connsiteX99" fmla="*/ 3772716 w 4097494"/>
                <a:gd name="connsiteY99" fmla="*/ 1456661 h 3790608"/>
                <a:gd name="connsiteX100" fmla="*/ 3804614 w 4097494"/>
                <a:gd name="connsiteY100" fmla="*/ 1382233 h 3790608"/>
                <a:gd name="connsiteX101" fmla="*/ 3815247 w 4097494"/>
                <a:gd name="connsiteY101" fmla="*/ 1286540 h 3790608"/>
                <a:gd name="connsiteX102" fmla="*/ 3836512 w 4097494"/>
                <a:gd name="connsiteY102" fmla="*/ 1212112 h 3790608"/>
                <a:gd name="connsiteX103" fmla="*/ 3857777 w 4097494"/>
                <a:gd name="connsiteY103" fmla="*/ 1137684 h 3790608"/>
                <a:gd name="connsiteX104" fmla="*/ 3847144 w 4097494"/>
                <a:gd name="connsiteY104" fmla="*/ 1084521 h 3790608"/>
                <a:gd name="connsiteX105" fmla="*/ 3815247 w 4097494"/>
                <a:gd name="connsiteY105" fmla="*/ 1052624 h 3790608"/>
                <a:gd name="connsiteX106" fmla="*/ 3793981 w 4097494"/>
                <a:gd name="connsiteY106" fmla="*/ 1010093 h 3790608"/>
                <a:gd name="connsiteX107" fmla="*/ 3772716 w 4097494"/>
                <a:gd name="connsiteY107" fmla="*/ 914400 h 3790608"/>
                <a:gd name="connsiteX108" fmla="*/ 3762084 w 4097494"/>
                <a:gd name="connsiteY108" fmla="*/ 861238 h 3790608"/>
                <a:gd name="connsiteX109" fmla="*/ 3751451 w 4097494"/>
                <a:gd name="connsiteY109" fmla="*/ 829340 h 3790608"/>
                <a:gd name="connsiteX110" fmla="*/ 3666391 w 4097494"/>
                <a:gd name="connsiteY110" fmla="*/ 754912 h 3790608"/>
                <a:gd name="connsiteX111" fmla="*/ 3623860 w 4097494"/>
                <a:gd name="connsiteY111" fmla="*/ 723014 h 3790608"/>
                <a:gd name="connsiteX112" fmla="*/ 3528167 w 4097494"/>
                <a:gd name="connsiteY112" fmla="*/ 680484 h 3790608"/>
                <a:gd name="connsiteX113" fmla="*/ 3496270 w 4097494"/>
                <a:gd name="connsiteY113" fmla="*/ 659219 h 3790608"/>
                <a:gd name="connsiteX114" fmla="*/ 3464372 w 4097494"/>
                <a:gd name="connsiteY114" fmla="*/ 627321 h 3790608"/>
                <a:gd name="connsiteX115" fmla="*/ 3400577 w 4097494"/>
                <a:gd name="connsiteY115" fmla="*/ 606056 h 3790608"/>
                <a:gd name="connsiteX116" fmla="*/ 3358047 w 4097494"/>
                <a:gd name="connsiteY116" fmla="*/ 574159 h 3790608"/>
                <a:gd name="connsiteX117" fmla="*/ 3336781 w 4097494"/>
                <a:gd name="connsiteY117" fmla="*/ 552893 h 3790608"/>
                <a:gd name="connsiteX118" fmla="*/ 3262354 w 4097494"/>
                <a:gd name="connsiteY118" fmla="*/ 531628 h 3790608"/>
                <a:gd name="connsiteX119" fmla="*/ 3166660 w 4097494"/>
                <a:gd name="connsiteY119" fmla="*/ 467833 h 3790608"/>
                <a:gd name="connsiteX120" fmla="*/ 3134763 w 4097494"/>
                <a:gd name="connsiteY120" fmla="*/ 446568 h 3790608"/>
                <a:gd name="connsiteX121" fmla="*/ 3070967 w 4097494"/>
                <a:gd name="connsiteY121" fmla="*/ 425303 h 3790608"/>
                <a:gd name="connsiteX122" fmla="*/ 3007172 w 4097494"/>
                <a:gd name="connsiteY122" fmla="*/ 404038 h 3790608"/>
                <a:gd name="connsiteX123" fmla="*/ 2868949 w 4097494"/>
                <a:gd name="connsiteY123" fmla="*/ 382773 h 3790608"/>
                <a:gd name="connsiteX124" fmla="*/ 2709460 w 4097494"/>
                <a:gd name="connsiteY124" fmla="*/ 329610 h 3790608"/>
                <a:gd name="connsiteX125" fmla="*/ 2656298 w 4097494"/>
                <a:gd name="connsiteY125" fmla="*/ 318977 h 3790608"/>
                <a:gd name="connsiteX126" fmla="*/ 2592502 w 4097494"/>
                <a:gd name="connsiteY126" fmla="*/ 297712 h 3790608"/>
                <a:gd name="connsiteX127" fmla="*/ 2507442 w 4097494"/>
                <a:gd name="connsiteY127" fmla="*/ 287079 h 3790608"/>
                <a:gd name="connsiteX128" fmla="*/ 2443647 w 4097494"/>
                <a:gd name="connsiteY128" fmla="*/ 276447 h 3790608"/>
                <a:gd name="connsiteX129" fmla="*/ 2337321 w 4097494"/>
                <a:gd name="connsiteY129" fmla="*/ 265814 h 3790608"/>
                <a:gd name="connsiteX130" fmla="*/ 2209730 w 4097494"/>
                <a:gd name="connsiteY130" fmla="*/ 223284 h 3790608"/>
                <a:gd name="connsiteX131" fmla="*/ 2177833 w 4097494"/>
                <a:gd name="connsiteY131" fmla="*/ 212652 h 3790608"/>
                <a:gd name="connsiteX132" fmla="*/ 1954549 w 4097494"/>
                <a:gd name="connsiteY132" fmla="*/ 202019 h 3790608"/>
                <a:gd name="connsiteX133" fmla="*/ 1741898 w 4097494"/>
                <a:gd name="connsiteY133" fmla="*/ 180754 h 3790608"/>
                <a:gd name="connsiteX134" fmla="*/ 1603674 w 4097494"/>
                <a:gd name="connsiteY134" fmla="*/ 170121 h 3790608"/>
                <a:gd name="connsiteX135" fmla="*/ 1454819 w 4097494"/>
                <a:gd name="connsiteY135" fmla="*/ 148856 h 3790608"/>
                <a:gd name="connsiteX136" fmla="*/ 1412288 w 4097494"/>
                <a:gd name="connsiteY136" fmla="*/ 138224 h 3790608"/>
                <a:gd name="connsiteX137" fmla="*/ 1348493 w 4097494"/>
                <a:gd name="connsiteY137" fmla="*/ 116959 h 3790608"/>
                <a:gd name="connsiteX138" fmla="*/ 1252800 w 4097494"/>
                <a:gd name="connsiteY138" fmla="*/ 74428 h 3790608"/>
                <a:gd name="connsiteX139" fmla="*/ 1220902 w 4097494"/>
                <a:gd name="connsiteY139" fmla="*/ 63796 h 3790608"/>
                <a:gd name="connsiteX140" fmla="*/ 1189005 w 4097494"/>
                <a:gd name="connsiteY140" fmla="*/ 42531 h 3790608"/>
                <a:gd name="connsiteX0" fmla="*/ 1220902 w 4097494"/>
                <a:gd name="connsiteY0" fmla="*/ 63796 h 3790608"/>
                <a:gd name="connsiteX1" fmla="*/ 944456 w 4097494"/>
                <a:gd name="connsiteY1" fmla="*/ 10633 h 3790608"/>
                <a:gd name="connsiteX2" fmla="*/ 838130 w 4097494"/>
                <a:gd name="connsiteY2" fmla="*/ 0 h 3790608"/>
                <a:gd name="connsiteX3" fmla="*/ 455358 w 4097494"/>
                <a:gd name="connsiteY3" fmla="*/ 10633 h 3790608"/>
                <a:gd name="connsiteX4" fmla="*/ 391563 w 4097494"/>
                <a:gd name="connsiteY4" fmla="*/ 31898 h 3790608"/>
                <a:gd name="connsiteX5" fmla="*/ 285237 w 4097494"/>
                <a:gd name="connsiteY5" fmla="*/ 85061 h 3790608"/>
                <a:gd name="connsiteX6" fmla="*/ 253340 w 4097494"/>
                <a:gd name="connsiteY6" fmla="*/ 106326 h 3790608"/>
                <a:gd name="connsiteX7" fmla="*/ 200177 w 4097494"/>
                <a:gd name="connsiteY7" fmla="*/ 148856 h 3790608"/>
                <a:gd name="connsiteX8" fmla="*/ 168279 w 4097494"/>
                <a:gd name="connsiteY8" fmla="*/ 159489 h 3790608"/>
                <a:gd name="connsiteX9" fmla="*/ 125749 w 4097494"/>
                <a:gd name="connsiteY9" fmla="*/ 255182 h 3790608"/>
                <a:gd name="connsiteX10" fmla="*/ 115116 w 4097494"/>
                <a:gd name="connsiteY10" fmla="*/ 287079 h 3790608"/>
                <a:gd name="connsiteX11" fmla="*/ 104484 w 4097494"/>
                <a:gd name="connsiteY11" fmla="*/ 318977 h 3790608"/>
                <a:gd name="connsiteX12" fmla="*/ 83219 w 4097494"/>
                <a:gd name="connsiteY12" fmla="*/ 350875 h 3790608"/>
                <a:gd name="connsiteX13" fmla="*/ 72586 w 4097494"/>
                <a:gd name="connsiteY13" fmla="*/ 393405 h 3790608"/>
                <a:gd name="connsiteX14" fmla="*/ 61954 w 4097494"/>
                <a:gd name="connsiteY14" fmla="*/ 425303 h 3790608"/>
                <a:gd name="connsiteX15" fmla="*/ 51321 w 4097494"/>
                <a:gd name="connsiteY15" fmla="*/ 510363 h 3790608"/>
                <a:gd name="connsiteX16" fmla="*/ 30056 w 4097494"/>
                <a:gd name="connsiteY16" fmla="*/ 616689 h 3790608"/>
                <a:gd name="connsiteX17" fmla="*/ 51321 w 4097494"/>
                <a:gd name="connsiteY17" fmla="*/ 1169582 h 3790608"/>
                <a:gd name="connsiteX18" fmla="*/ 61954 w 4097494"/>
                <a:gd name="connsiteY18" fmla="*/ 1201479 h 3790608"/>
                <a:gd name="connsiteX19" fmla="*/ 83219 w 4097494"/>
                <a:gd name="connsiteY19" fmla="*/ 1275907 h 3790608"/>
                <a:gd name="connsiteX20" fmla="*/ 125749 w 4097494"/>
                <a:gd name="connsiteY20" fmla="*/ 1339703 h 3790608"/>
                <a:gd name="connsiteX21" fmla="*/ 168279 w 4097494"/>
                <a:gd name="connsiteY21" fmla="*/ 1392866 h 3790608"/>
                <a:gd name="connsiteX22" fmla="*/ 200177 w 4097494"/>
                <a:gd name="connsiteY22" fmla="*/ 1499191 h 3790608"/>
                <a:gd name="connsiteX23" fmla="*/ 221442 w 4097494"/>
                <a:gd name="connsiteY23" fmla="*/ 1531089 h 3790608"/>
                <a:gd name="connsiteX24" fmla="*/ 253340 w 4097494"/>
                <a:gd name="connsiteY24" fmla="*/ 1552354 h 3790608"/>
                <a:gd name="connsiteX25" fmla="*/ 263972 w 4097494"/>
                <a:gd name="connsiteY25" fmla="*/ 1584252 h 3790608"/>
                <a:gd name="connsiteX26" fmla="*/ 306502 w 4097494"/>
                <a:gd name="connsiteY26" fmla="*/ 1648047 h 3790608"/>
                <a:gd name="connsiteX27" fmla="*/ 338400 w 4097494"/>
                <a:gd name="connsiteY27" fmla="*/ 1711842 h 3790608"/>
                <a:gd name="connsiteX28" fmla="*/ 327767 w 4097494"/>
                <a:gd name="connsiteY28" fmla="*/ 1945759 h 3790608"/>
                <a:gd name="connsiteX29" fmla="*/ 306502 w 4097494"/>
                <a:gd name="connsiteY29" fmla="*/ 2041452 h 3790608"/>
                <a:gd name="connsiteX30" fmla="*/ 295870 w 4097494"/>
                <a:gd name="connsiteY30" fmla="*/ 2083982 h 3790608"/>
                <a:gd name="connsiteX31" fmla="*/ 263972 w 4097494"/>
                <a:gd name="connsiteY31" fmla="*/ 2179675 h 3790608"/>
                <a:gd name="connsiteX32" fmla="*/ 253340 w 4097494"/>
                <a:gd name="connsiteY32" fmla="*/ 2211573 h 3790608"/>
                <a:gd name="connsiteX33" fmla="*/ 242707 w 4097494"/>
                <a:gd name="connsiteY33" fmla="*/ 2254103 h 3790608"/>
                <a:gd name="connsiteX34" fmla="*/ 221442 w 4097494"/>
                <a:gd name="connsiteY34" fmla="*/ 2296633 h 3790608"/>
                <a:gd name="connsiteX35" fmla="*/ 200177 w 4097494"/>
                <a:gd name="connsiteY35" fmla="*/ 2360428 h 3790608"/>
                <a:gd name="connsiteX36" fmla="*/ 189544 w 4097494"/>
                <a:gd name="connsiteY36" fmla="*/ 2392326 h 3790608"/>
                <a:gd name="connsiteX37" fmla="*/ 168279 w 4097494"/>
                <a:gd name="connsiteY37" fmla="*/ 2424224 h 3790608"/>
                <a:gd name="connsiteX38" fmla="*/ 136381 w 4097494"/>
                <a:gd name="connsiteY38" fmla="*/ 2541182 h 3790608"/>
                <a:gd name="connsiteX39" fmla="*/ 104484 w 4097494"/>
                <a:gd name="connsiteY39" fmla="*/ 2658140 h 3790608"/>
                <a:gd name="connsiteX40" fmla="*/ 93851 w 4097494"/>
                <a:gd name="connsiteY40" fmla="*/ 2743200 h 3790608"/>
                <a:gd name="connsiteX41" fmla="*/ 83219 w 4097494"/>
                <a:gd name="connsiteY41" fmla="*/ 2966484 h 3790608"/>
                <a:gd name="connsiteX42" fmla="*/ 72586 w 4097494"/>
                <a:gd name="connsiteY42" fmla="*/ 2998382 h 3790608"/>
                <a:gd name="connsiteX43" fmla="*/ 61954 w 4097494"/>
                <a:gd name="connsiteY43" fmla="*/ 3104707 h 3790608"/>
                <a:gd name="connsiteX44" fmla="*/ 83219 w 4097494"/>
                <a:gd name="connsiteY44" fmla="*/ 3317359 h 3790608"/>
                <a:gd name="connsiteX45" fmla="*/ 93851 w 4097494"/>
                <a:gd name="connsiteY45" fmla="*/ 3349256 h 3790608"/>
                <a:gd name="connsiteX46" fmla="*/ 125749 w 4097494"/>
                <a:gd name="connsiteY46" fmla="*/ 3381154 h 3790608"/>
                <a:gd name="connsiteX47" fmla="*/ 147014 w 4097494"/>
                <a:gd name="connsiteY47" fmla="*/ 3413052 h 3790608"/>
                <a:gd name="connsiteX48" fmla="*/ 210809 w 4097494"/>
                <a:gd name="connsiteY48" fmla="*/ 3455582 h 3790608"/>
                <a:gd name="connsiteX49" fmla="*/ 253340 w 4097494"/>
                <a:gd name="connsiteY49" fmla="*/ 3508745 h 3790608"/>
                <a:gd name="connsiteX50" fmla="*/ 306502 w 4097494"/>
                <a:gd name="connsiteY50" fmla="*/ 3572540 h 3790608"/>
                <a:gd name="connsiteX51" fmla="*/ 370298 w 4097494"/>
                <a:gd name="connsiteY51" fmla="*/ 3615070 h 3790608"/>
                <a:gd name="connsiteX52" fmla="*/ 402195 w 4097494"/>
                <a:gd name="connsiteY52" fmla="*/ 3636335 h 3790608"/>
                <a:gd name="connsiteX53" fmla="*/ 487256 w 4097494"/>
                <a:gd name="connsiteY53" fmla="*/ 3646968 h 3790608"/>
                <a:gd name="connsiteX54" fmla="*/ 529786 w 4097494"/>
                <a:gd name="connsiteY54" fmla="*/ 3657600 h 3790608"/>
                <a:gd name="connsiteX55" fmla="*/ 678642 w 4097494"/>
                <a:gd name="connsiteY55" fmla="*/ 3678866 h 3790608"/>
                <a:gd name="connsiteX56" fmla="*/ 731805 w 4097494"/>
                <a:gd name="connsiteY56" fmla="*/ 3689498 h 3790608"/>
                <a:gd name="connsiteX57" fmla="*/ 1444186 w 4097494"/>
                <a:gd name="connsiteY57" fmla="*/ 3700131 h 3790608"/>
                <a:gd name="connsiteX58" fmla="*/ 2730726 w 4097494"/>
                <a:gd name="connsiteY58" fmla="*/ 3700131 h 3790608"/>
                <a:gd name="connsiteX59" fmla="*/ 2794521 w 4097494"/>
                <a:gd name="connsiteY59" fmla="*/ 3678866 h 3790608"/>
                <a:gd name="connsiteX60" fmla="*/ 2900847 w 4097494"/>
                <a:gd name="connsiteY60" fmla="*/ 3668233 h 3790608"/>
                <a:gd name="connsiteX61" fmla="*/ 3241088 w 4097494"/>
                <a:gd name="connsiteY61" fmla="*/ 3646968 h 3790608"/>
                <a:gd name="connsiteX62" fmla="*/ 3358047 w 4097494"/>
                <a:gd name="connsiteY62" fmla="*/ 3625703 h 3790608"/>
                <a:gd name="connsiteX63" fmla="*/ 3432474 w 4097494"/>
                <a:gd name="connsiteY63" fmla="*/ 3615070 h 3790608"/>
                <a:gd name="connsiteX64" fmla="*/ 3528167 w 4097494"/>
                <a:gd name="connsiteY64" fmla="*/ 3583173 h 3790608"/>
                <a:gd name="connsiteX65" fmla="*/ 3560065 w 4097494"/>
                <a:gd name="connsiteY65" fmla="*/ 3572540 h 3790608"/>
                <a:gd name="connsiteX66" fmla="*/ 3591963 w 4097494"/>
                <a:gd name="connsiteY66" fmla="*/ 3561907 h 3790608"/>
                <a:gd name="connsiteX67" fmla="*/ 3708921 w 4097494"/>
                <a:gd name="connsiteY67" fmla="*/ 3530010 h 3790608"/>
                <a:gd name="connsiteX68" fmla="*/ 3740819 w 4097494"/>
                <a:gd name="connsiteY68" fmla="*/ 3519377 h 3790608"/>
                <a:gd name="connsiteX69" fmla="*/ 3804614 w 4097494"/>
                <a:gd name="connsiteY69" fmla="*/ 3487479 h 3790608"/>
                <a:gd name="connsiteX70" fmla="*/ 3836512 w 4097494"/>
                <a:gd name="connsiteY70" fmla="*/ 3455582 h 3790608"/>
                <a:gd name="connsiteX71" fmla="*/ 3868409 w 4097494"/>
                <a:gd name="connsiteY71" fmla="*/ 3434317 h 3790608"/>
                <a:gd name="connsiteX72" fmla="*/ 3910940 w 4097494"/>
                <a:gd name="connsiteY72" fmla="*/ 3381154 h 3790608"/>
                <a:gd name="connsiteX73" fmla="*/ 3942837 w 4097494"/>
                <a:gd name="connsiteY73" fmla="*/ 3370521 h 3790608"/>
                <a:gd name="connsiteX74" fmla="*/ 3964102 w 4097494"/>
                <a:gd name="connsiteY74" fmla="*/ 3338624 h 3790608"/>
                <a:gd name="connsiteX75" fmla="*/ 3985367 w 4097494"/>
                <a:gd name="connsiteY75" fmla="*/ 3274828 h 3790608"/>
                <a:gd name="connsiteX76" fmla="*/ 4038530 w 4097494"/>
                <a:gd name="connsiteY76" fmla="*/ 3221666 h 3790608"/>
                <a:gd name="connsiteX77" fmla="*/ 4059795 w 4097494"/>
                <a:gd name="connsiteY77" fmla="*/ 3147238 h 3790608"/>
                <a:gd name="connsiteX78" fmla="*/ 4081060 w 4097494"/>
                <a:gd name="connsiteY78" fmla="*/ 3083442 h 3790608"/>
                <a:gd name="connsiteX79" fmla="*/ 4091693 w 4097494"/>
                <a:gd name="connsiteY79" fmla="*/ 3051545 h 3790608"/>
                <a:gd name="connsiteX80" fmla="*/ 4059795 w 4097494"/>
                <a:gd name="connsiteY80" fmla="*/ 2796363 h 3790608"/>
                <a:gd name="connsiteX81" fmla="*/ 4017265 w 4097494"/>
                <a:gd name="connsiteY81" fmla="*/ 2743200 h 3790608"/>
                <a:gd name="connsiteX82" fmla="*/ 3964102 w 4097494"/>
                <a:gd name="connsiteY82" fmla="*/ 2647507 h 3790608"/>
                <a:gd name="connsiteX83" fmla="*/ 3921572 w 4097494"/>
                <a:gd name="connsiteY83" fmla="*/ 2573079 h 3790608"/>
                <a:gd name="connsiteX84" fmla="*/ 3857777 w 4097494"/>
                <a:gd name="connsiteY84" fmla="*/ 2509284 h 3790608"/>
                <a:gd name="connsiteX85" fmla="*/ 3815247 w 4097494"/>
                <a:gd name="connsiteY85" fmla="*/ 2413591 h 3790608"/>
                <a:gd name="connsiteX86" fmla="*/ 3762084 w 4097494"/>
                <a:gd name="connsiteY86" fmla="*/ 2360428 h 3790608"/>
                <a:gd name="connsiteX87" fmla="*/ 3730186 w 4097494"/>
                <a:gd name="connsiteY87" fmla="*/ 2349796 h 3790608"/>
                <a:gd name="connsiteX88" fmla="*/ 3645126 w 4097494"/>
                <a:gd name="connsiteY88" fmla="*/ 2275368 h 3790608"/>
                <a:gd name="connsiteX89" fmla="*/ 3602595 w 4097494"/>
                <a:gd name="connsiteY89" fmla="*/ 2222205 h 3790608"/>
                <a:gd name="connsiteX90" fmla="*/ 3602595 w 4097494"/>
                <a:gd name="connsiteY90" fmla="*/ 1988289 h 3790608"/>
                <a:gd name="connsiteX91" fmla="*/ 3613228 w 4097494"/>
                <a:gd name="connsiteY91" fmla="*/ 1945759 h 3790608"/>
                <a:gd name="connsiteX92" fmla="*/ 3634493 w 4097494"/>
                <a:gd name="connsiteY92" fmla="*/ 1924493 h 3790608"/>
                <a:gd name="connsiteX93" fmla="*/ 3655758 w 4097494"/>
                <a:gd name="connsiteY93" fmla="*/ 1881963 h 3790608"/>
                <a:gd name="connsiteX94" fmla="*/ 3687656 w 4097494"/>
                <a:gd name="connsiteY94" fmla="*/ 1796903 h 3790608"/>
                <a:gd name="connsiteX95" fmla="*/ 3708921 w 4097494"/>
                <a:gd name="connsiteY95" fmla="*/ 1701210 h 3790608"/>
                <a:gd name="connsiteX96" fmla="*/ 3730186 w 4097494"/>
                <a:gd name="connsiteY96" fmla="*/ 1637414 h 3790608"/>
                <a:gd name="connsiteX97" fmla="*/ 3751451 w 4097494"/>
                <a:gd name="connsiteY97" fmla="*/ 1594884 h 3790608"/>
                <a:gd name="connsiteX98" fmla="*/ 3762084 w 4097494"/>
                <a:gd name="connsiteY98" fmla="*/ 1541721 h 3790608"/>
                <a:gd name="connsiteX99" fmla="*/ 3772716 w 4097494"/>
                <a:gd name="connsiteY99" fmla="*/ 1456661 h 3790608"/>
                <a:gd name="connsiteX100" fmla="*/ 3804614 w 4097494"/>
                <a:gd name="connsiteY100" fmla="*/ 1382233 h 3790608"/>
                <a:gd name="connsiteX101" fmla="*/ 3815247 w 4097494"/>
                <a:gd name="connsiteY101" fmla="*/ 1286540 h 3790608"/>
                <a:gd name="connsiteX102" fmla="*/ 3836512 w 4097494"/>
                <a:gd name="connsiteY102" fmla="*/ 1212112 h 3790608"/>
                <a:gd name="connsiteX103" fmla="*/ 3857777 w 4097494"/>
                <a:gd name="connsiteY103" fmla="*/ 1137684 h 3790608"/>
                <a:gd name="connsiteX104" fmla="*/ 3847144 w 4097494"/>
                <a:gd name="connsiteY104" fmla="*/ 1084521 h 3790608"/>
                <a:gd name="connsiteX105" fmla="*/ 3815247 w 4097494"/>
                <a:gd name="connsiteY105" fmla="*/ 1052624 h 3790608"/>
                <a:gd name="connsiteX106" fmla="*/ 3793981 w 4097494"/>
                <a:gd name="connsiteY106" fmla="*/ 1010093 h 3790608"/>
                <a:gd name="connsiteX107" fmla="*/ 3772716 w 4097494"/>
                <a:gd name="connsiteY107" fmla="*/ 914400 h 3790608"/>
                <a:gd name="connsiteX108" fmla="*/ 3762084 w 4097494"/>
                <a:gd name="connsiteY108" fmla="*/ 861238 h 3790608"/>
                <a:gd name="connsiteX109" fmla="*/ 3751451 w 4097494"/>
                <a:gd name="connsiteY109" fmla="*/ 829340 h 3790608"/>
                <a:gd name="connsiteX110" fmla="*/ 3666391 w 4097494"/>
                <a:gd name="connsiteY110" fmla="*/ 754912 h 3790608"/>
                <a:gd name="connsiteX111" fmla="*/ 3623860 w 4097494"/>
                <a:gd name="connsiteY111" fmla="*/ 723014 h 3790608"/>
                <a:gd name="connsiteX112" fmla="*/ 3528167 w 4097494"/>
                <a:gd name="connsiteY112" fmla="*/ 680484 h 3790608"/>
                <a:gd name="connsiteX113" fmla="*/ 3496270 w 4097494"/>
                <a:gd name="connsiteY113" fmla="*/ 659219 h 3790608"/>
                <a:gd name="connsiteX114" fmla="*/ 3464372 w 4097494"/>
                <a:gd name="connsiteY114" fmla="*/ 627321 h 3790608"/>
                <a:gd name="connsiteX115" fmla="*/ 3400577 w 4097494"/>
                <a:gd name="connsiteY115" fmla="*/ 606056 h 3790608"/>
                <a:gd name="connsiteX116" fmla="*/ 3358047 w 4097494"/>
                <a:gd name="connsiteY116" fmla="*/ 574159 h 3790608"/>
                <a:gd name="connsiteX117" fmla="*/ 3336781 w 4097494"/>
                <a:gd name="connsiteY117" fmla="*/ 552893 h 3790608"/>
                <a:gd name="connsiteX118" fmla="*/ 3262354 w 4097494"/>
                <a:gd name="connsiteY118" fmla="*/ 531628 h 3790608"/>
                <a:gd name="connsiteX119" fmla="*/ 3166660 w 4097494"/>
                <a:gd name="connsiteY119" fmla="*/ 467833 h 3790608"/>
                <a:gd name="connsiteX120" fmla="*/ 3134763 w 4097494"/>
                <a:gd name="connsiteY120" fmla="*/ 446568 h 3790608"/>
                <a:gd name="connsiteX121" fmla="*/ 3070967 w 4097494"/>
                <a:gd name="connsiteY121" fmla="*/ 425303 h 3790608"/>
                <a:gd name="connsiteX122" fmla="*/ 3007172 w 4097494"/>
                <a:gd name="connsiteY122" fmla="*/ 404038 h 3790608"/>
                <a:gd name="connsiteX123" fmla="*/ 2868949 w 4097494"/>
                <a:gd name="connsiteY123" fmla="*/ 382773 h 3790608"/>
                <a:gd name="connsiteX124" fmla="*/ 2709460 w 4097494"/>
                <a:gd name="connsiteY124" fmla="*/ 329610 h 3790608"/>
                <a:gd name="connsiteX125" fmla="*/ 2656298 w 4097494"/>
                <a:gd name="connsiteY125" fmla="*/ 318977 h 3790608"/>
                <a:gd name="connsiteX126" fmla="*/ 2592502 w 4097494"/>
                <a:gd name="connsiteY126" fmla="*/ 297712 h 3790608"/>
                <a:gd name="connsiteX127" fmla="*/ 2507442 w 4097494"/>
                <a:gd name="connsiteY127" fmla="*/ 287079 h 3790608"/>
                <a:gd name="connsiteX128" fmla="*/ 2443647 w 4097494"/>
                <a:gd name="connsiteY128" fmla="*/ 276447 h 3790608"/>
                <a:gd name="connsiteX129" fmla="*/ 2337321 w 4097494"/>
                <a:gd name="connsiteY129" fmla="*/ 265814 h 3790608"/>
                <a:gd name="connsiteX130" fmla="*/ 2209730 w 4097494"/>
                <a:gd name="connsiteY130" fmla="*/ 223284 h 3790608"/>
                <a:gd name="connsiteX131" fmla="*/ 2177833 w 4097494"/>
                <a:gd name="connsiteY131" fmla="*/ 212652 h 3790608"/>
                <a:gd name="connsiteX132" fmla="*/ 1954549 w 4097494"/>
                <a:gd name="connsiteY132" fmla="*/ 202019 h 3790608"/>
                <a:gd name="connsiteX133" fmla="*/ 1741898 w 4097494"/>
                <a:gd name="connsiteY133" fmla="*/ 180754 h 3790608"/>
                <a:gd name="connsiteX134" fmla="*/ 1603674 w 4097494"/>
                <a:gd name="connsiteY134" fmla="*/ 170121 h 3790608"/>
                <a:gd name="connsiteX135" fmla="*/ 1454819 w 4097494"/>
                <a:gd name="connsiteY135" fmla="*/ 148856 h 3790608"/>
                <a:gd name="connsiteX136" fmla="*/ 1412288 w 4097494"/>
                <a:gd name="connsiteY136" fmla="*/ 138224 h 3790608"/>
                <a:gd name="connsiteX137" fmla="*/ 1348493 w 4097494"/>
                <a:gd name="connsiteY137" fmla="*/ 116959 h 3790608"/>
                <a:gd name="connsiteX138" fmla="*/ 1252800 w 4097494"/>
                <a:gd name="connsiteY138" fmla="*/ 74428 h 3790608"/>
                <a:gd name="connsiteX139" fmla="*/ 1220902 w 4097494"/>
                <a:gd name="connsiteY139" fmla="*/ 63796 h 3790608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731805 w 4097494"/>
                <a:gd name="connsiteY56" fmla="*/ 3689498 h 3728715"/>
                <a:gd name="connsiteX57" fmla="*/ 1385707 w 4097494"/>
                <a:gd name="connsiteY57" fmla="*/ 3611526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611527 h 3728715"/>
                <a:gd name="connsiteX57" fmla="*/ 1385707 w 4097494"/>
                <a:gd name="connsiteY57" fmla="*/ 3611526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6115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824107 w 4097494"/>
                <a:gd name="connsiteY107" fmla="*/ 944527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824107 w 4097494"/>
                <a:gd name="connsiteY106" fmla="*/ 944527 h 3728715"/>
                <a:gd name="connsiteX107" fmla="*/ 3762084 w 4097494"/>
                <a:gd name="connsiteY107" fmla="*/ 861238 h 3728715"/>
                <a:gd name="connsiteX108" fmla="*/ 3751451 w 4097494"/>
                <a:gd name="connsiteY108" fmla="*/ 829340 h 3728715"/>
                <a:gd name="connsiteX109" fmla="*/ 3666391 w 4097494"/>
                <a:gd name="connsiteY109" fmla="*/ 754912 h 3728715"/>
                <a:gd name="connsiteX110" fmla="*/ 3623860 w 4097494"/>
                <a:gd name="connsiteY110" fmla="*/ 723014 h 3728715"/>
                <a:gd name="connsiteX111" fmla="*/ 3528167 w 4097494"/>
                <a:gd name="connsiteY111" fmla="*/ 680484 h 3728715"/>
                <a:gd name="connsiteX112" fmla="*/ 3496270 w 4097494"/>
                <a:gd name="connsiteY112" fmla="*/ 659219 h 3728715"/>
                <a:gd name="connsiteX113" fmla="*/ 3464372 w 4097494"/>
                <a:gd name="connsiteY113" fmla="*/ 627321 h 3728715"/>
                <a:gd name="connsiteX114" fmla="*/ 3400577 w 4097494"/>
                <a:gd name="connsiteY114" fmla="*/ 606056 h 3728715"/>
                <a:gd name="connsiteX115" fmla="*/ 3358047 w 4097494"/>
                <a:gd name="connsiteY115" fmla="*/ 574159 h 3728715"/>
                <a:gd name="connsiteX116" fmla="*/ 3336781 w 4097494"/>
                <a:gd name="connsiteY116" fmla="*/ 552893 h 3728715"/>
                <a:gd name="connsiteX117" fmla="*/ 3262354 w 4097494"/>
                <a:gd name="connsiteY117" fmla="*/ 531628 h 3728715"/>
                <a:gd name="connsiteX118" fmla="*/ 3166660 w 4097494"/>
                <a:gd name="connsiteY118" fmla="*/ 467833 h 3728715"/>
                <a:gd name="connsiteX119" fmla="*/ 3134763 w 4097494"/>
                <a:gd name="connsiteY119" fmla="*/ 446568 h 3728715"/>
                <a:gd name="connsiteX120" fmla="*/ 3070967 w 4097494"/>
                <a:gd name="connsiteY120" fmla="*/ 425303 h 3728715"/>
                <a:gd name="connsiteX121" fmla="*/ 3007172 w 4097494"/>
                <a:gd name="connsiteY121" fmla="*/ 404038 h 3728715"/>
                <a:gd name="connsiteX122" fmla="*/ 2868949 w 4097494"/>
                <a:gd name="connsiteY122" fmla="*/ 382773 h 3728715"/>
                <a:gd name="connsiteX123" fmla="*/ 2709460 w 4097494"/>
                <a:gd name="connsiteY123" fmla="*/ 329610 h 3728715"/>
                <a:gd name="connsiteX124" fmla="*/ 2656298 w 4097494"/>
                <a:gd name="connsiteY124" fmla="*/ 318977 h 3728715"/>
                <a:gd name="connsiteX125" fmla="*/ 2592502 w 4097494"/>
                <a:gd name="connsiteY125" fmla="*/ 297712 h 3728715"/>
                <a:gd name="connsiteX126" fmla="*/ 2507442 w 4097494"/>
                <a:gd name="connsiteY126" fmla="*/ 287079 h 3728715"/>
                <a:gd name="connsiteX127" fmla="*/ 2443647 w 4097494"/>
                <a:gd name="connsiteY127" fmla="*/ 276447 h 3728715"/>
                <a:gd name="connsiteX128" fmla="*/ 2337321 w 4097494"/>
                <a:gd name="connsiteY128" fmla="*/ 265814 h 3728715"/>
                <a:gd name="connsiteX129" fmla="*/ 2209730 w 4097494"/>
                <a:gd name="connsiteY129" fmla="*/ 223284 h 3728715"/>
                <a:gd name="connsiteX130" fmla="*/ 2177833 w 4097494"/>
                <a:gd name="connsiteY130" fmla="*/ 212652 h 3728715"/>
                <a:gd name="connsiteX131" fmla="*/ 1954549 w 4097494"/>
                <a:gd name="connsiteY131" fmla="*/ 202019 h 3728715"/>
                <a:gd name="connsiteX132" fmla="*/ 1741898 w 4097494"/>
                <a:gd name="connsiteY132" fmla="*/ 180754 h 3728715"/>
                <a:gd name="connsiteX133" fmla="*/ 1603674 w 4097494"/>
                <a:gd name="connsiteY133" fmla="*/ 170121 h 3728715"/>
                <a:gd name="connsiteX134" fmla="*/ 1454819 w 4097494"/>
                <a:gd name="connsiteY134" fmla="*/ 148856 h 3728715"/>
                <a:gd name="connsiteX135" fmla="*/ 1412288 w 4097494"/>
                <a:gd name="connsiteY135" fmla="*/ 138224 h 3728715"/>
                <a:gd name="connsiteX136" fmla="*/ 1348493 w 4097494"/>
                <a:gd name="connsiteY136" fmla="*/ 116959 h 3728715"/>
                <a:gd name="connsiteX137" fmla="*/ 1252800 w 4097494"/>
                <a:gd name="connsiteY137" fmla="*/ 74428 h 3728715"/>
                <a:gd name="connsiteX138" fmla="*/ 1220902 w 4097494"/>
                <a:gd name="connsiteY138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24107 w 4097494"/>
                <a:gd name="connsiteY100" fmla="*/ 1401727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824107 w 4097494"/>
                <a:gd name="connsiteY99" fmla="*/ 1554127 h 3728715"/>
                <a:gd name="connsiteX100" fmla="*/ 3772716 w 4097494"/>
                <a:gd name="connsiteY100" fmla="*/ 1456661 h 3728715"/>
                <a:gd name="connsiteX101" fmla="*/ 3824107 w 4097494"/>
                <a:gd name="connsiteY101" fmla="*/ 1401727 h 3728715"/>
                <a:gd name="connsiteX102" fmla="*/ 3815247 w 4097494"/>
                <a:gd name="connsiteY102" fmla="*/ 1286540 h 3728715"/>
                <a:gd name="connsiteX103" fmla="*/ 3836512 w 4097494"/>
                <a:gd name="connsiteY103" fmla="*/ 1212112 h 3728715"/>
                <a:gd name="connsiteX104" fmla="*/ 3857777 w 4097494"/>
                <a:gd name="connsiteY104" fmla="*/ 1137684 h 3728715"/>
                <a:gd name="connsiteX105" fmla="*/ 3847144 w 4097494"/>
                <a:gd name="connsiteY105" fmla="*/ 1084521 h 3728715"/>
                <a:gd name="connsiteX106" fmla="*/ 3824107 w 4097494"/>
                <a:gd name="connsiteY106" fmla="*/ 944527 h 3728715"/>
                <a:gd name="connsiteX107" fmla="*/ 3762084 w 4097494"/>
                <a:gd name="connsiteY107" fmla="*/ 861238 h 3728715"/>
                <a:gd name="connsiteX108" fmla="*/ 3751451 w 4097494"/>
                <a:gd name="connsiteY108" fmla="*/ 829340 h 3728715"/>
                <a:gd name="connsiteX109" fmla="*/ 3666391 w 4097494"/>
                <a:gd name="connsiteY109" fmla="*/ 754912 h 3728715"/>
                <a:gd name="connsiteX110" fmla="*/ 3623860 w 4097494"/>
                <a:gd name="connsiteY110" fmla="*/ 723014 h 3728715"/>
                <a:gd name="connsiteX111" fmla="*/ 3528167 w 4097494"/>
                <a:gd name="connsiteY111" fmla="*/ 680484 h 3728715"/>
                <a:gd name="connsiteX112" fmla="*/ 3496270 w 4097494"/>
                <a:gd name="connsiteY112" fmla="*/ 659219 h 3728715"/>
                <a:gd name="connsiteX113" fmla="*/ 3464372 w 4097494"/>
                <a:gd name="connsiteY113" fmla="*/ 627321 h 3728715"/>
                <a:gd name="connsiteX114" fmla="*/ 3400577 w 4097494"/>
                <a:gd name="connsiteY114" fmla="*/ 606056 h 3728715"/>
                <a:gd name="connsiteX115" fmla="*/ 3358047 w 4097494"/>
                <a:gd name="connsiteY115" fmla="*/ 574159 h 3728715"/>
                <a:gd name="connsiteX116" fmla="*/ 3336781 w 4097494"/>
                <a:gd name="connsiteY116" fmla="*/ 552893 h 3728715"/>
                <a:gd name="connsiteX117" fmla="*/ 3262354 w 4097494"/>
                <a:gd name="connsiteY117" fmla="*/ 531628 h 3728715"/>
                <a:gd name="connsiteX118" fmla="*/ 3166660 w 4097494"/>
                <a:gd name="connsiteY118" fmla="*/ 467833 h 3728715"/>
                <a:gd name="connsiteX119" fmla="*/ 3134763 w 4097494"/>
                <a:gd name="connsiteY119" fmla="*/ 446568 h 3728715"/>
                <a:gd name="connsiteX120" fmla="*/ 3070967 w 4097494"/>
                <a:gd name="connsiteY120" fmla="*/ 425303 h 3728715"/>
                <a:gd name="connsiteX121" fmla="*/ 3007172 w 4097494"/>
                <a:gd name="connsiteY121" fmla="*/ 404038 h 3728715"/>
                <a:gd name="connsiteX122" fmla="*/ 2868949 w 4097494"/>
                <a:gd name="connsiteY122" fmla="*/ 382773 h 3728715"/>
                <a:gd name="connsiteX123" fmla="*/ 2709460 w 4097494"/>
                <a:gd name="connsiteY123" fmla="*/ 329610 h 3728715"/>
                <a:gd name="connsiteX124" fmla="*/ 2656298 w 4097494"/>
                <a:gd name="connsiteY124" fmla="*/ 318977 h 3728715"/>
                <a:gd name="connsiteX125" fmla="*/ 2592502 w 4097494"/>
                <a:gd name="connsiteY125" fmla="*/ 297712 h 3728715"/>
                <a:gd name="connsiteX126" fmla="*/ 2507442 w 4097494"/>
                <a:gd name="connsiteY126" fmla="*/ 287079 h 3728715"/>
                <a:gd name="connsiteX127" fmla="*/ 2443647 w 4097494"/>
                <a:gd name="connsiteY127" fmla="*/ 276447 h 3728715"/>
                <a:gd name="connsiteX128" fmla="*/ 2337321 w 4097494"/>
                <a:gd name="connsiteY128" fmla="*/ 265814 h 3728715"/>
                <a:gd name="connsiteX129" fmla="*/ 2209730 w 4097494"/>
                <a:gd name="connsiteY129" fmla="*/ 223284 h 3728715"/>
                <a:gd name="connsiteX130" fmla="*/ 2177833 w 4097494"/>
                <a:gd name="connsiteY130" fmla="*/ 212652 h 3728715"/>
                <a:gd name="connsiteX131" fmla="*/ 1954549 w 4097494"/>
                <a:gd name="connsiteY131" fmla="*/ 202019 h 3728715"/>
                <a:gd name="connsiteX132" fmla="*/ 1741898 w 4097494"/>
                <a:gd name="connsiteY132" fmla="*/ 180754 h 3728715"/>
                <a:gd name="connsiteX133" fmla="*/ 1603674 w 4097494"/>
                <a:gd name="connsiteY133" fmla="*/ 170121 h 3728715"/>
                <a:gd name="connsiteX134" fmla="*/ 1454819 w 4097494"/>
                <a:gd name="connsiteY134" fmla="*/ 148856 h 3728715"/>
                <a:gd name="connsiteX135" fmla="*/ 1412288 w 4097494"/>
                <a:gd name="connsiteY135" fmla="*/ 138224 h 3728715"/>
                <a:gd name="connsiteX136" fmla="*/ 1348493 w 4097494"/>
                <a:gd name="connsiteY136" fmla="*/ 116959 h 3728715"/>
                <a:gd name="connsiteX137" fmla="*/ 1252800 w 4097494"/>
                <a:gd name="connsiteY137" fmla="*/ 74428 h 3728715"/>
                <a:gd name="connsiteX138" fmla="*/ 1220902 w 4097494"/>
                <a:gd name="connsiteY138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824107 w 4097494"/>
                <a:gd name="connsiteY99" fmla="*/ 1554127 h 3728715"/>
                <a:gd name="connsiteX100" fmla="*/ 3824107 w 4097494"/>
                <a:gd name="connsiteY100" fmla="*/ 1401727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554127 h 3728715"/>
                <a:gd name="connsiteX99" fmla="*/ 3824107 w 4097494"/>
                <a:gd name="connsiteY99" fmla="*/ 1401727 h 3728715"/>
                <a:gd name="connsiteX100" fmla="*/ 3815247 w 4097494"/>
                <a:gd name="connsiteY100" fmla="*/ 1286540 h 3728715"/>
                <a:gd name="connsiteX101" fmla="*/ 3836512 w 4097494"/>
                <a:gd name="connsiteY101" fmla="*/ 1212112 h 3728715"/>
                <a:gd name="connsiteX102" fmla="*/ 3857777 w 4097494"/>
                <a:gd name="connsiteY102" fmla="*/ 1137684 h 3728715"/>
                <a:gd name="connsiteX103" fmla="*/ 3847144 w 4097494"/>
                <a:gd name="connsiteY103" fmla="*/ 1084521 h 3728715"/>
                <a:gd name="connsiteX104" fmla="*/ 3824107 w 4097494"/>
                <a:gd name="connsiteY104" fmla="*/ 944527 h 3728715"/>
                <a:gd name="connsiteX105" fmla="*/ 3762084 w 4097494"/>
                <a:gd name="connsiteY105" fmla="*/ 861238 h 3728715"/>
                <a:gd name="connsiteX106" fmla="*/ 3751451 w 4097494"/>
                <a:gd name="connsiteY106" fmla="*/ 829340 h 3728715"/>
                <a:gd name="connsiteX107" fmla="*/ 3666391 w 4097494"/>
                <a:gd name="connsiteY107" fmla="*/ 754912 h 3728715"/>
                <a:gd name="connsiteX108" fmla="*/ 3623860 w 4097494"/>
                <a:gd name="connsiteY108" fmla="*/ 723014 h 3728715"/>
                <a:gd name="connsiteX109" fmla="*/ 3528167 w 4097494"/>
                <a:gd name="connsiteY109" fmla="*/ 680484 h 3728715"/>
                <a:gd name="connsiteX110" fmla="*/ 3496270 w 4097494"/>
                <a:gd name="connsiteY110" fmla="*/ 659219 h 3728715"/>
                <a:gd name="connsiteX111" fmla="*/ 3464372 w 4097494"/>
                <a:gd name="connsiteY111" fmla="*/ 627321 h 3728715"/>
                <a:gd name="connsiteX112" fmla="*/ 3400577 w 4097494"/>
                <a:gd name="connsiteY112" fmla="*/ 606056 h 3728715"/>
                <a:gd name="connsiteX113" fmla="*/ 3358047 w 4097494"/>
                <a:gd name="connsiteY113" fmla="*/ 574159 h 3728715"/>
                <a:gd name="connsiteX114" fmla="*/ 3336781 w 4097494"/>
                <a:gd name="connsiteY114" fmla="*/ 552893 h 3728715"/>
                <a:gd name="connsiteX115" fmla="*/ 3262354 w 4097494"/>
                <a:gd name="connsiteY115" fmla="*/ 531628 h 3728715"/>
                <a:gd name="connsiteX116" fmla="*/ 3166660 w 4097494"/>
                <a:gd name="connsiteY116" fmla="*/ 467833 h 3728715"/>
                <a:gd name="connsiteX117" fmla="*/ 3134763 w 4097494"/>
                <a:gd name="connsiteY117" fmla="*/ 446568 h 3728715"/>
                <a:gd name="connsiteX118" fmla="*/ 3070967 w 4097494"/>
                <a:gd name="connsiteY118" fmla="*/ 425303 h 3728715"/>
                <a:gd name="connsiteX119" fmla="*/ 3007172 w 4097494"/>
                <a:gd name="connsiteY119" fmla="*/ 404038 h 3728715"/>
                <a:gd name="connsiteX120" fmla="*/ 2868949 w 4097494"/>
                <a:gd name="connsiteY120" fmla="*/ 382773 h 3728715"/>
                <a:gd name="connsiteX121" fmla="*/ 2709460 w 4097494"/>
                <a:gd name="connsiteY121" fmla="*/ 329610 h 3728715"/>
                <a:gd name="connsiteX122" fmla="*/ 2656298 w 4097494"/>
                <a:gd name="connsiteY122" fmla="*/ 318977 h 3728715"/>
                <a:gd name="connsiteX123" fmla="*/ 2592502 w 4097494"/>
                <a:gd name="connsiteY123" fmla="*/ 297712 h 3728715"/>
                <a:gd name="connsiteX124" fmla="*/ 2507442 w 4097494"/>
                <a:gd name="connsiteY124" fmla="*/ 287079 h 3728715"/>
                <a:gd name="connsiteX125" fmla="*/ 2443647 w 4097494"/>
                <a:gd name="connsiteY125" fmla="*/ 276447 h 3728715"/>
                <a:gd name="connsiteX126" fmla="*/ 2337321 w 4097494"/>
                <a:gd name="connsiteY126" fmla="*/ 265814 h 3728715"/>
                <a:gd name="connsiteX127" fmla="*/ 2209730 w 4097494"/>
                <a:gd name="connsiteY127" fmla="*/ 223284 h 3728715"/>
                <a:gd name="connsiteX128" fmla="*/ 2177833 w 4097494"/>
                <a:gd name="connsiteY128" fmla="*/ 212652 h 3728715"/>
                <a:gd name="connsiteX129" fmla="*/ 1954549 w 4097494"/>
                <a:gd name="connsiteY129" fmla="*/ 202019 h 3728715"/>
                <a:gd name="connsiteX130" fmla="*/ 1741898 w 4097494"/>
                <a:gd name="connsiteY130" fmla="*/ 180754 h 3728715"/>
                <a:gd name="connsiteX131" fmla="*/ 1603674 w 4097494"/>
                <a:gd name="connsiteY131" fmla="*/ 170121 h 3728715"/>
                <a:gd name="connsiteX132" fmla="*/ 1454819 w 4097494"/>
                <a:gd name="connsiteY132" fmla="*/ 148856 h 3728715"/>
                <a:gd name="connsiteX133" fmla="*/ 1412288 w 4097494"/>
                <a:gd name="connsiteY133" fmla="*/ 138224 h 3728715"/>
                <a:gd name="connsiteX134" fmla="*/ 1348493 w 4097494"/>
                <a:gd name="connsiteY134" fmla="*/ 116959 h 3728715"/>
                <a:gd name="connsiteX135" fmla="*/ 1252800 w 4097494"/>
                <a:gd name="connsiteY135" fmla="*/ 74428 h 3728715"/>
                <a:gd name="connsiteX136" fmla="*/ 1220902 w 4097494"/>
                <a:gd name="connsiteY136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15247 w 4097494"/>
                <a:gd name="connsiteY100" fmla="*/ 1286540 h 3728715"/>
                <a:gd name="connsiteX101" fmla="*/ 3836512 w 4097494"/>
                <a:gd name="connsiteY101" fmla="*/ 1212112 h 3728715"/>
                <a:gd name="connsiteX102" fmla="*/ 3857777 w 4097494"/>
                <a:gd name="connsiteY102" fmla="*/ 1137684 h 3728715"/>
                <a:gd name="connsiteX103" fmla="*/ 3847144 w 4097494"/>
                <a:gd name="connsiteY103" fmla="*/ 1084521 h 3728715"/>
                <a:gd name="connsiteX104" fmla="*/ 3824107 w 4097494"/>
                <a:gd name="connsiteY104" fmla="*/ 944527 h 3728715"/>
                <a:gd name="connsiteX105" fmla="*/ 3762084 w 4097494"/>
                <a:gd name="connsiteY105" fmla="*/ 861238 h 3728715"/>
                <a:gd name="connsiteX106" fmla="*/ 3751451 w 4097494"/>
                <a:gd name="connsiteY106" fmla="*/ 829340 h 3728715"/>
                <a:gd name="connsiteX107" fmla="*/ 3666391 w 4097494"/>
                <a:gd name="connsiteY107" fmla="*/ 754912 h 3728715"/>
                <a:gd name="connsiteX108" fmla="*/ 3623860 w 4097494"/>
                <a:gd name="connsiteY108" fmla="*/ 723014 h 3728715"/>
                <a:gd name="connsiteX109" fmla="*/ 3528167 w 4097494"/>
                <a:gd name="connsiteY109" fmla="*/ 680484 h 3728715"/>
                <a:gd name="connsiteX110" fmla="*/ 3496270 w 4097494"/>
                <a:gd name="connsiteY110" fmla="*/ 659219 h 3728715"/>
                <a:gd name="connsiteX111" fmla="*/ 3464372 w 4097494"/>
                <a:gd name="connsiteY111" fmla="*/ 627321 h 3728715"/>
                <a:gd name="connsiteX112" fmla="*/ 3400577 w 4097494"/>
                <a:gd name="connsiteY112" fmla="*/ 606056 h 3728715"/>
                <a:gd name="connsiteX113" fmla="*/ 3358047 w 4097494"/>
                <a:gd name="connsiteY113" fmla="*/ 574159 h 3728715"/>
                <a:gd name="connsiteX114" fmla="*/ 3336781 w 4097494"/>
                <a:gd name="connsiteY114" fmla="*/ 552893 h 3728715"/>
                <a:gd name="connsiteX115" fmla="*/ 3262354 w 4097494"/>
                <a:gd name="connsiteY115" fmla="*/ 531628 h 3728715"/>
                <a:gd name="connsiteX116" fmla="*/ 3166660 w 4097494"/>
                <a:gd name="connsiteY116" fmla="*/ 467833 h 3728715"/>
                <a:gd name="connsiteX117" fmla="*/ 3134763 w 4097494"/>
                <a:gd name="connsiteY117" fmla="*/ 446568 h 3728715"/>
                <a:gd name="connsiteX118" fmla="*/ 3070967 w 4097494"/>
                <a:gd name="connsiteY118" fmla="*/ 425303 h 3728715"/>
                <a:gd name="connsiteX119" fmla="*/ 3007172 w 4097494"/>
                <a:gd name="connsiteY119" fmla="*/ 404038 h 3728715"/>
                <a:gd name="connsiteX120" fmla="*/ 2868949 w 4097494"/>
                <a:gd name="connsiteY120" fmla="*/ 382773 h 3728715"/>
                <a:gd name="connsiteX121" fmla="*/ 2709460 w 4097494"/>
                <a:gd name="connsiteY121" fmla="*/ 329610 h 3728715"/>
                <a:gd name="connsiteX122" fmla="*/ 2656298 w 4097494"/>
                <a:gd name="connsiteY122" fmla="*/ 318977 h 3728715"/>
                <a:gd name="connsiteX123" fmla="*/ 2592502 w 4097494"/>
                <a:gd name="connsiteY123" fmla="*/ 297712 h 3728715"/>
                <a:gd name="connsiteX124" fmla="*/ 2507442 w 4097494"/>
                <a:gd name="connsiteY124" fmla="*/ 287079 h 3728715"/>
                <a:gd name="connsiteX125" fmla="*/ 2443647 w 4097494"/>
                <a:gd name="connsiteY125" fmla="*/ 276447 h 3728715"/>
                <a:gd name="connsiteX126" fmla="*/ 2337321 w 4097494"/>
                <a:gd name="connsiteY126" fmla="*/ 265814 h 3728715"/>
                <a:gd name="connsiteX127" fmla="*/ 2209730 w 4097494"/>
                <a:gd name="connsiteY127" fmla="*/ 223284 h 3728715"/>
                <a:gd name="connsiteX128" fmla="*/ 2177833 w 4097494"/>
                <a:gd name="connsiteY128" fmla="*/ 212652 h 3728715"/>
                <a:gd name="connsiteX129" fmla="*/ 1954549 w 4097494"/>
                <a:gd name="connsiteY129" fmla="*/ 202019 h 3728715"/>
                <a:gd name="connsiteX130" fmla="*/ 1741898 w 4097494"/>
                <a:gd name="connsiteY130" fmla="*/ 180754 h 3728715"/>
                <a:gd name="connsiteX131" fmla="*/ 1603674 w 4097494"/>
                <a:gd name="connsiteY131" fmla="*/ 170121 h 3728715"/>
                <a:gd name="connsiteX132" fmla="*/ 1454819 w 4097494"/>
                <a:gd name="connsiteY132" fmla="*/ 148856 h 3728715"/>
                <a:gd name="connsiteX133" fmla="*/ 1412288 w 4097494"/>
                <a:gd name="connsiteY133" fmla="*/ 138224 h 3728715"/>
                <a:gd name="connsiteX134" fmla="*/ 1348493 w 4097494"/>
                <a:gd name="connsiteY134" fmla="*/ 116959 h 3728715"/>
                <a:gd name="connsiteX135" fmla="*/ 1252800 w 4097494"/>
                <a:gd name="connsiteY135" fmla="*/ 74428 h 3728715"/>
                <a:gd name="connsiteX136" fmla="*/ 1220902 w 4097494"/>
                <a:gd name="connsiteY136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36512 w 4097494"/>
                <a:gd name="connsiteY100" fmla="*/ 1212112 h 3728715"/>
                <a:gd name="connsiteX101" fmla="*/ 3857777 w 4097494"/>
                <a:gd name="connsiteY101" fmla="*/ 1137684 h 3728715"/>
                <a:gd name="connsiteX102" fmla="*/ 3847144 w 4097494"/>
                <a:gd name="connsiteY102" fmla="*/ 1084521 h 3728715"/>
                <a:gd name="connsiteX103" fmla="*/ 3824107 w 4097494"/>
                <a:gd name="connsiteY103" fmla="*/ 944527 h 3728715"/>
                <a:gd name="connsiteX104" fmla="*/ 3762084 w 4097494"/>
                <a:gd name="connsiteY104" fmla="*/ 861238 h 3728715"/>
                <a:gd name="connsiteX105" fmla="*/ 3751451 w 4097494"/>
                <a:gd name="connsiteY105" fmla="*/ 829340 h 3728715"/>
                <a:gd name="connsiteX106" fmla="*/ 3666391 w 4097494"/>
                <a:gd name="connsiteY106" fmla="*/ 754912 h 3728715"/>
                <a:gd name="connsiteX107" fmla="*/ 3623860 w 4097494"/>
                <a:gd name="connsiteY107" fmla="*/ 723014 h 3728715"/>
                <a:gd name="connsiteX108" fmla="*/ 3528167 w 4097494"/>
                <a:gd name="connsiteY108" fmla="*/ 680484 h 3728715"/>
                <a:gd name="connsiteX109" fmla="*/ 3496270 w 4097494"/>
                <a:gd name="connsiteY109" fmla="*/ 659219 h 3728715"/>
                <a:gd name="connsiteX110" fmla="*/ 3464372 w 4097494"/>
                <a:gd name="connsiteY110" fmla="*/ 627321 h 3728715"/>
                <a:gd name="connsiteX111" fmla="*/ 3400577 w 4097494"/>
                <a:gd name="connsiteY111" fmla="*/ 606056 h 3728715"/>
                <a:gd name="connsiteX112" fmla="*/ 3358047 w 4097494"/>
                <a:gd name="connsiteY112" fmla="*/ 574159 h 3728715"/>
                <a:gd name="connsiteX113" fmla="*/ 3336781 w 4097494"/>
                <a:gd name="connsiteY113" fmla="*/ 552893 h 3728715"/>
                <a:gd name="connsiteX114" fmla="*/ 3262354 w 4097494"/>
                <a:gd name="connsiteY114" fmla="*/ 531628 h 3728715"/>
                <a:gd name="connsiteX115" fmla="*/ 3166660 w 4097494"/>
                <a:gd name="connsiteY115" fmla="*/ 467833 h 3728715"/>
                <a:gd name="connsiteX116" fmla="*/ 3134763 w 4097494"/>
                <a:gd name="connsiteY116" fmla="*/ 446568 h 3728715"/>
                <a:gd name="connsiteX117" fmla="*/ 3070967 w 4097494"/>
                <a:gd name="connsiteY117" fmla="*/ 425303 h 3728715"/>
                <a:gd name="connsiteX118" fmla="*/ 3007172 w 4097494"/>
                <a:gd name="connsiteY118" fmla="*/ 404038 h 3728715"/>
                <a:gd name="connsiteX119" fmla="*/ 2868949 w 4097494"/>
                <a:gd name="connsiteY119" fmla="*/ 382773 h 3728715"/>
                <a:gd name="connsiteX120" fmla="*/ 2709460 w 4097494"/>
                <a:gd name="connsiteY120" fmla="*/ 329610 h 3728715"/>
                <a:gd name="connsiteX121" fmla="*/ 2656298 w 4097494"/>
                <a:gd name="connsiteY121" fmla="*/ 318977 h 3728715"/>
                <a:gd name="connsiteX122" fmla="*/ 2592502 w 4097494"/>
                <a:gd name="connsiteY122" fmla="*/ 297712 h 3728715"/>
                <a:gd name="connsiteX123" fmla="*/ 2507442 w 4097494"/>
                <a:gd name="connsiteY123" fmla="*/ 287079 h 3728715"/>
                <a:gd name="connsiteX124" fmla="*/ 2443647 w 4097494"/>
                <a:gd name="connsiteY124" fmla="*/ 276447 h 3728715"/>
                <a:gd name="connsiteX125" fmla="*/ 2337321 w 4097494"/>
                <a:gd name="connsiteY125" fmla="*/ 265814 h 3728715"/>
                <a:gd name="connsiteX126" fmla="*/ 2209730 w 4097494"/>
                <a:gd name="connsiteY126" fmla="*/ 223284 h 3728715"/>
                <a:gd name="connsiteX127" fmla="*/ 2177833 w 4097494"/>
                <a:gd name="connsiteY127" fmla="*/ 212652 h 3728715"/>
                <a:gd name="connsiteX128" fmla="*/ 1954549 w 4097494"/>
                <a:gd name="connsiteY128" fmla="*/ 202019 h 3728715"/>
                <a:gd name="connsiteX129" fmla="*/ 1741898 w 4097494"/>
                <a:gd name="connsiteY129" fmla="*/ 180754 h 3728715"/>
                <a:gd name="connsiteX130" fmla="*/ 1603674 w 4097494"/>
                <a:gd name="connsiteY130" fmla="*/ 170121 h 3728715"/>
                <a:gd name="connsiteX131" fmla="*/ 1454819 w 4097494"/>
                <a:gd name="connsiteY131" fmla="*/ 148856 h 3728715"/>
                <a:gd name="connsiteX132" fmla="*/ 1412288 w 4097494"/>
                <a:gd name="connsiteY132" fmla="*/ 138224 h 3728715"/>
                <a:gd name="connsiteX133" fmla="*/ 1348493 w 4097494"/>
                <a:gd name="connsiteY133" fmla="*/ 116959 h 3728715"/>
                <a:gd name="connsiteX134" fmla="*/ 1252800 w 4097494"/>
                <a:gd name="connsiteY134" fmla="*/ 74428 h 3728715"/>
                <a:gd name="connsiteX135" fmla="*/ 1220902 w 4097494"/>
                <a:gd name="connsiteY135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900307 w 4097494"/>
                <a:gd name="connsiteY100" fmla="*/ 1173127 h 3728715"/>
                <a:gd name="connsiteX101" fmla="*/ 3857777 w 4097494"/>
                <a:gd name="connsiteY101" fmla="*/ 1137684 h 3728715"/>
                <a:gd name="connsiteX102" fmla="*/ 3847144 w 4097494"/>
                <a:gd name="connsiteY102" fmla="*/ 1084521 h 3728715"/>
                <a:gd name="connsiteX103" fmla="*/ 3824107 w 4097494"/>
                <a:gd name="connsiteY103" fmla="*/ 944527 h 3728715"/>
                <a:gd name="connsiteX104" fmla="*/ 3762084 w 4097494"/>
                <a:gd name="connsiteY104" fmla="*/ 861238 h 3728715"/>
                <a:gd name="connsiteX105" fmla="*/ 3751451 w 4097494"/>
                <a:gd name="connsiteY105" fmla="*/ 829340 h 3728715"/>
                <a:gd name="connsiteX106" fmla="*/ 3666391 w 4097494"/>
                <a:gd name="connsiteY106" fmla="*/ 754912 h 3728715"/>
                <a:gd name="connsiteX107" fmla="*/ 3623860 w 4097494"/>
                <a:gd name="connsiteY107" fmla="*/ 723014 h 3728715"/>
                <a:gd name="connsiteX108" fmla="*/ 3528167 w 4097494"/>
                <a:gd name="connsiteY108" fmla="*/ 680484 h 3728715"/>
                <a:gd name="connsiteX109" fmla="*/ 3496270 w 4097494"/>
                <a:gd name="connsiteY109" fmla="*/ 659219 h 3728715"/>
                <a:gd name="connsiteX110" fmla="*/ 3464372 w 4097494"/>
                <a:gd name="connsiteY110" fmla="*/ 627321 h 3728715"/>
                <a:gd name="connsiteX111" fmla="*/ 3400577 w 4097494"/>
                <a:gd name="connsiteY111" fmla="*/ 606056 h 3728715"/>
                <a:gd name="connsiteX112" fmla="*/ 3358047 w 4097494"/>
                <a:gd name="connsiteY112" fmla="*/ 574159 h 3728715"/>
                <a:gd name="connsiteX113" fmla="*/ 3336781 w 4097494"/>
                <a:gd name="connsiteY113" fmla="*/ 552893 h 3728715"/>
                <a:gd name="connsiteX114" fmla="*/ 3262354 w 4097494"/>
                <a:gd name="connsiteY114" fmla="*/ 531628 h 3728715"/>
                <a:gd name="connsiteX115" fmla="*/ 3166660 w 4097494"/>
                <a:gd name="connsiteY115" fmla="*/ 467833 h 3728715"/>
                <a:gd name="connsiteX116" fmla="*/ 3134763 w 4097494"/>
                <a:gd name="connsiteY116" fmla="*/ 446568 h 3728715"/>
                <a:gd name="connsiteX117" fmla="*/ 3070967 w 4097494"/>
                <a:gd name="connsiteY117" fmla="*/ 425303 h 3728715"/>
                <a:gd name="connsiteX118" fmla="*/ 3007172 w 4097494"/>
                <a:gd name="connsiteY118" fmla="*/ 404038 h 3728715"/>
                <a:gd name="connsiteX119" fmla="*/ 2868949 w 4097494"/>
                <a:gd name="connsiteY119" fmla="*/ 382773 h 3728715"/>
                <a:gd name="connsiteX120" fmla="*/ 2709460 w 4097494"/>
                <a:gd name="connsiteY120" fmla="*/ 329610 h 3728715"/>
                <a:gd name="connsiteX121" fmla="*/ 2656298 w 4097494"/>
                <a:gd name="connsiteY121" fmla="*/ 318977 h 3728715"/>
                <a:gd name="connsiteX122" fmla="*/ 2592502 w 4097494"/>
                <a:gd name="connsiteY122" fmla="*/ 297712 h 3728715"/>
                <a:gd name="connsiteX123" fmla="*/ 2507442 w 4097494"/>
                <a:gd name="connsiteY123" fmla="*/ 287079 h 3728715"/>
                <a:gd name="connsiteX124" fmla="*/ 2443647 w 4097494"/>
                <a:gd name="connsiteY124" fmla="*/ 276447 h 3728715"/>
                <a:gd name="connsiteX125" fmla="*/ 2337321 w 4097494"/>
                <a:gd name="connsiteY125" fmla="*/ 265814 h 3728715"/>
                <a:gd name="connsiteX126" fmla="*/ 2209730 w 4097494"/>
                <a:gd name="connsiteY126" fmla="*/ 223284 h 3728715"/>
                <a:gd name="connsiteX127" fmla="*/ 2177833 w 4097494"/>
                <a:gd name="connsiteY127" fmla="*/ 212652 h 3728715"/>
                <a:gd name="connsiteX128" fmla="*/ 1954549 w 4097494"/>
                <a:gd name="connsiteY128" fmla="*/ 202019 h 3728715"/>
                <a:gd name="connsiteX129" fmla="*/ 1741898 w 4097494"/>
                <a:gd name="connsiteY129" fmla="*/ 180754 h 3728715"/>
                <a:gd name="connsiteX130" fmla="*/ 1603674 w 4097494"/>
                <a:gd name="connsiteY130" fmla="*/ 170121 h 3728715"/>
                <a:gd name="connsiteX131" fmla="*/ 1454819 w 4097494"/>
                <a:gd name="connsiteY131" fmla="*/ 148856 h 3728715"/>
                <a:gd name="connsiteX132" fmla="*/ 1412288 w 4097494"/>
                <a:gd name="connsiteY132" fmla="*/ 138224 h 3728715"/>
                <a:gd name="connsiteX133" fmla="*/ 1348493 w 4097494"/>
                <a:gd name="connsiteY133" fmla="*/ 116959 h 3728715"/>
                <a:gd name="connsiteX134" fmla="*/ 1252800 w 4097494"/>
                <a:gd name="connsiteY134" fmla="*/ 74428 h 3728715"/>
                <a:gd name="connsiteX135" fmla="*/ 1220902 w 4097494"/>
                <a:gd name="connsiteY135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57445 w 4097494"/>
                <a:gd name="connsiteY99" fmla="*/ 130647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80026 w 4097494"/>
                <a:gd name="connsiteY97" fmla="*/ 1575834 h 3728715"/>
                <a:gd name="connsiteX98" fmla="*/ 3824107 w 4097494"/>
                <a:gd name="connsiteY98" fmla="*/ 1477927 h 3728715"/>
                <a:gd name="connsiteX99" fmla="*/ 3857445 w 4097494"/>
                <a:gd name="connsiteY99" fmla="*/ 130647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645126 w 4097494"/>
                <a:gd name="connsiteY87" fmla="*/ 2275368 h 3728715"/>
                <a:gd name="connsiteX88" fmla="*/ 3602595 w 4097494"/>
                <a:gd name="connsiteY88" fmla="*/ 2222205 h 3728715"/>
                <a:gd name="connsiteX89" fmla="*/ 3602595 w 4097494"/>
                <a:gd name="connsiteY89" fmla="*/ 1988289 h 3728715"/>
                <a:gd name="connsiteX90" fmla="*/ 3613228 w 4097494"/>
                <a:gd name="connsiteY90" fmla="*/ 1945759 h 3728715"/>
                <a:gd name="connsiteX91" fmla="*/ 3634493 w 4097494"/>
                <a:gd name="connsiteY91" fmla="*/ 1924493 h 3728715"/>
                <a:gd name="connsiteX92" fmla="*/ 3655758 w 4097494"/>
                <a:gd name="connsiteY92" fmla="*/ 1881963 h 3728715"/>
                <a:gd name="connsiteX93" fmla="*/ 3687656 w 4097494"/>
                <a:gd name="connsiteY93" fmla="*/ 1796903 h 3728715"/>
                <a:gd name="connsiteX94" fmla="*/ 3708921 w 4097494"/>
                <a:gd name="connsiteY94" fmla="*/ 1701210 h 3728715"/>
                <a:gd name="connsiteX95" fmla="*/ 3730186 w 4097494"/>
                <a:gd name="connsiteY95" fmla="*/ 1637414 h 3728715"/>
                <a:gd name="connsiteX96" fmla="*/ 3780026 w 4097494"/>
                <a:gd name="connsiteY96" fmla="*/ 1575834 h 3728715"/>
                <a:gd name="connsiteX97" fmla="*/ 3824107 w 4097494"/>
                <a:gd name="connsiteY97" fmla="*/ 1477927 h 3728715"/>
                <a:gd name="connsiteX98" fmla="*/ 3857445 w 4097494"/>
                <a:gd name="connsiteY98" fmla="*/ 1306477 h 3728715"/>
                <a:gd name="connsiteX99" fmla="*/ 3857777 w 4097494"/>
                <a:gd name="connsiteY99" fmla="*/ 1137684 h 3728715"/>
                <a:gd name="connsiteX100" fmla="*/ 3847144 w 4097494"/>
                <a:gd name="connsiteY100" fmla="*/ 1084521 h 3728715"/>
                <a:gd name="connsiteX101" fmla="*/ 3824107 w 4097494"/>
                <a:gd name="connsiteY101" fmla="*/ 944527 h 3728715"/>
                <a:gd name="connsiteX102" fmla="*/ 3762084 w 4097494"/>
                <a:gd name="connsiteY102" fmla="*/ 861238 h 3728715"/>
                <a:gd name="connsiteX103" fmla="*/ 3751451 w 4097494"/>
                <a:gd name="connsiteY103" fmla="*/ 829340 h 3728715"/>
                <a:gd name="connsiteX104" fmla="*/ 3666391 w 4097494"/>
                <a:gd name="connsiteY104" fmla="*/ 754912 h 3728715"/>
                <a:gd name="connsiteX105" fmla="*/ 3623860 w 4097494"/>
                <a:gd name="connsiteY105" fmla="*/ 723014 h 3728715"/>
                <a:gd name="connsiteX106" fmla="*/ 3528167 w 4097494"/>
                <a:gd name="connsiteY106" fmla="*/ 680484 h 3728715"/>
                <a:gd name="connsiteX107" fmla="*/ 3496270 w 4097494"/>
                <a:gd name="connsiteY107" fmla="*/ 659219 h 3728715"/>
                <a:gd name="connsiteX108" fmla="*/ 3464372 w 4097494"/>
                <a:gd name="connsiteY108" fmla="*/ 627321 h 3728715"/>
                <a:gd name="connsiteX109" fmla="*/ 3400577 w 4097494"/>
                <a:gd name="connsiteY109" fmla="*/ 606056 h 3728715"/>
                <a:gd name="connsiteX110" fmla="*/ 3358047 w 4097494"/>
                <a:gd name="connsiteY110" fmla="*/ 574159 h 3728715"/>
                <a:gd name="connsiteX111" fmla="*/ 3336781 w 4097494"/>
                <a:gd name="connsiteY111" fmla="*/ 552893 h 3728715"/>
                <a:gd name="connsiteX112" fmla="*/ 3262354 w 4097494"/>
                <a:gd name="connsiteY112" fmla="*/ 531628 h 3728715"/>
                <a:gd name="connsiteX113" fmla="*/ 3166660 w 4097494"/>
                <a:gd name="connsiteY113" fmla="*/ 467833 h 3728715"/>
                <a:gd name="connsiteX114" fmla="*/ 3134763 w 4097494"/>
                <a:gd name="connsiteY114" fmla="*/ 446568 h 3728715"/>
                <a:gd name="connsiteX115" fmla="*/ 3070967 w 4097494"/>
                <a:gd name="connsiteY115" fmla="*/ 425303 h 3728715"/>
                <a:gd name="connsiteX116" fmla="*/ 3007172 w 4097494"/>
                <a:gd name="connsiteY116" fmla="*/ 404038 h 3728715"/>
                <a:gd name="connsiteX117" fmla="*/ 2868949 w 4097494"/>
                <a:gd name="connsiteY117" fmla="*/ 382773 h 3728715"/>
                <a:gd name="connsiteX118" fmla="*/ 2709460 w 4097494"/>
                <a:gd name="connsiteY118" fmla="*/ 329610 h 3728715"/>
                <a:gd name="connsiteX119" fmla="*/ 2656298 w 4097494"/>
                <a:gd name="connsiteY119" fmla="*/ 318977 h 3728715"/>
                <a:gd name="connsiteX120" fmla="*/ 2592502 w 4097494"/>
                <a:gd name="connsiteY120" fmla="*/ 297712 h 3728715"/>
                <a:gd name="connsiteX121" fmla="*/ 2507442 w 4097494"/>
                <a:gd name="connsiteY121" fmla="*/ 287079 h 3728715"/>
                <a:gd name="connsiteX122" fmla="*/ 2443647 w 4097494"/>
                <a:gd name="connsiteY122" fmla="*/ 276447 h 3728715"/>
                <a:gd name="connsiteX123" fmla="*/ 2337321 w 4097494"/>
                <a:gd name="connsiteY123" fmla="*/ 265814 h 3728715"/>
                <a:gd name="connsiteX124" fmla="*/ 2209730 w 4097494"/>
                <a:gd name="connsiteY124" fmla="*/ 223284 h 3728715"/>
                <a:gd name="connsiteX125" fmla="*/ 2177833 w 4097494"/>
                <a:gd name="connsiteY125" fmla="*/ 212652 h 3728715"/>
                <a:gd name="connsiteX126" fmla="*/ 1954549 w 4097494"/>
                <a:gd name="connsiteY126" fmla="*/ 202019 h 3728715"/>
                <a:gd name="connsiteX127" fmla="*/ 1741898 w 4097494"/>
                <a:gd name="connsiteY127" fmla="*/ 180754 h 3728715"/>
                <a:gd name="connsiteX128" fmla="*/ 1603674 w 4097494"/>
                <a:gd name="connsiteY128" fmla="*/ 170121 h 3728715"/>
                <a:gd name="connsiteX129" fmla="*/ 1454819 w 4097494"/>
                <a:gd name="connsiteY129" fmla="*/ 148856 h 3728715"/>
                <a:gd name="connsiteX130" fmla="*/ 1412288 w 4097494"/>
                <a:gd name="connsiteY130" fmla="*/ 138224 h 3728715"/>
                <a:gd name="connsiteX131" fmla="*/ 1348493 w 4097494"/>
                <a:gd name="connsiteY131" fmla="*/ 116959 h 3728715"/>
                <a:gd name="connsiteX132" fmla="*/ 1252800 w 4097494"/>
                <a:gd name="connsiteY132" fmla="*/ 74428 h 3728715"/>
                <a:gd name="connsiteX133" fmla="*/ 1220902 w 4097494"/>
                <a:gd name="connsiteY133" fmla="*/ 63796 h 372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4097494" h="3728715">
                  <a:moveTo>
                    <a:pt x="1220902" y="63796"/>
                  </a:moveTo>
                  <a:cubicBezTo>
                    <a:pt x="1169511" y="53164"/>
                    <a:pt x="1008251" y="21266"/>
                    <a:pt x="944456" y="10633"/>
                  </a:cubicBezTo>
                  <a:cubicBezTo>
                    <a:pt x="909251" y="5217"/>
                    <a:pt x="873572" y="3544"/>
                    <a:pt x="838130" y="0"/>
                  </a:cubicBezTo>
                  <a:cubicBezTo>
                    <a:pt x="710539" y="3544"/>
                    <a:pt x="582674" y="1539"/>
                    <a:pt x="455358" y="10633"/>
                  </a:cubicBezTo>
                  <a:cubicBezTo>
                    <a:pt x="433000" y="12230"/>
                    <a:pt x="391563" y="31898"/>
                    <a:pt x="391563" y="31898"/>
                  </a:cubicBezTo>
                  <a:cubicBezTo>
                    <a:pt x="315608" y="82534"/>
                    <a:pt x="352561" y="68229"/>
                    <a:pt x="285237" y="85061"/>
                  </a:cubicBezTo>
                  <a:cubicBezTo>
                    <a:pt x="274605" y="92149"/>
                    <a:pt x="263318" y="98343"/>
                    <a:pt x="253340" y="106326"/>
                  </a:cubicBezTo>
                  <a:cubicBezTo>
                    <a:pt x="220378" y="132696"/>
                    <a:pt x="243806" y="127041"/>
                    <a:pt x="200177" y="148856"/>
                  </a:cubicBezTo>
                  <a:cubicBezTo>
                    <a:pt x="190152" y="153868"/>
                    <a:pt x="178912" y="155945"/>
                    <a:pt x="168279" y="159489"/>
                  </a:cubicBezTo>
                  <a:cubicBezTo>
                    <a:pt x="134579" y="210038"/>
                    <a:pt x="151056" y="179261"/>
                    <a:pt x="125749" y="255182"/>
                  </a:cubicBezTo>
                  <a:lnTo>
                    <a:pt x="115116" y="287079"/>
                  </a:lnTo>
                  <a:cubicBezTo>
                    <a:pt x="111572" y="297712"/>
                    <a:pt x="110701" y="309652"/>
                    <a:pt x="104484" y="318977"/>
                  </a:cubicBezTo>
                  <a:lnTo>
                    <a:pt x="83219" y="350875"/>
                  </a:lnTo>
                  <a:cubicBezTo>
                    <a:pt x="79675" y="365052"/>
                    <a:pt x="76600" y="379354"/>
                    <a:pt x="72586" y="393405"/>
                  </a:cubicBezTo>
                  <a:cubicBezTo>
                    <a:pt x="69507" y="404182"/>
                    <a:pt x="63959" y="414276"/>
                    <a:pt x="61954" y="425303"/>
                  </a:cubicBezTo>
                  <a:cubicBezTo>
                    <a:pt x="56843" y="453416"/>
                    <a:pt x="55362" y="482076"/>
                    <a:pt x="51321" y="510363"/>
                  </a:cubicBezTo>
                  <a:cubicBezTo>
                    <a:pt x="42631" y="571191"/>
                    <a:pt x="42971" y="565026"/>
                    <a:pt x="30056" y="616689"/>
                  </a:cubicBezTo>
                  <a:cubicBezTo>
                    <a:pt x="34202" y="815703"/>
                    <a:pt x="0" y="989968"/>
                    <a:pt x="51321" y="1169582"/>
                  </a:cubicBezTo>
                  <a:cubicBezTo>
                    <a:pt x="54400" y="1180358"/>
                    <a:pt x="58875" y="1190703"/>
                    <a:pt x="61954" y="1201479"/>
                  </a:cubicBezTo>
                  <a:cubicBezTo>
                    <a:pt x="65195" y="1212822"/>
                    <a:pt x="75718" y="1262405"/>
                    <a:pt x="83219" y="1275907"/>
                  </a:cubicBezTo>
                  <a:cubicBezTo>
                    <a:pt x="95631" y="1298248"/>
                    <a:pt x="111572" y="1318438"/>
                    <a:pt x="125749" y="1339703"/>
                  </a:cubicBezTo>
                  <a:cubicBezTo>
                    <a:pt x="152573" y="1379939"/>
                    <a:pt x="137980" y="1362565"/>
                    <a:pt x="168279" y="1392866"/>
                  </a:cubicBezTo>
                  <a:cubicBezTo>
                    <a:pt x="174223" y="1416639"/>
                    <a:pt x="189824" y="1483661"/>
                    <a:pt x="200177" y="1499191"/>
                  </a:cubicBezTo>
                  <a:cubicBezTo>
                    <a:pt x="207265" y="1509824"/>
                    <a:pt x="212406" y="1522053"/>
                    <a:pt x="221442" y="1531089"/>
                  </a:cubicBezTo>
                  <a:cubicBezTo>
                    <a:pt x="230478" y="1540125"/>
                    <a:pt x="242707" y="1545266"/>
                    <a:pt x="253340" y="1552354"/>
                  </a:cubicBezTo>
                  <a:cubicBezTo>
                    <a:pt x="256884" y="1562987"/>
                    <a:pt x="258529" y="1574455"/>
                    <a:pt x="263972" y="1584252"/>
                  </a:cubicBezTo>
                  <a:cubicBezTo>
                    <a:pt x="276384" y="1606593"/>
                    <a:pt x="298420" y="1623801"/>
                    <a:pt x="306502" y="1648047"/>
                  </a:cubicBezTo>
                  <a:cubicBezTo>
                    <a:pt x="321176" y="1692068"/>
                    <a:pt x="310918" y="1670620"/>
                    <a:pt x="338400" y="1711842"/>
                  </a:cubicBezTo>
                  <a:cubicBezTo>
                    <a:pt x="334856" y="1789814"/>
                    <a:pt x="333328" y="1867905"/>
                    <a:pt x="327767" y="1945759"/>
                  </a:cubicBezTo>
                  <a:cubicBezTo>
                    <a:pt x="323198" y="2009728"/>
                    <a:pt x="319843" y="1994759"/>
                    <a:pt x="306502" y="2041452"/>
                  </a:cubicBezTo>
                  <a:cubicBezTo>
                    <a:pt x="302488" y="2055503"/>
                    <a:pt x="300069" y="2069985"/>
                    <a:pt x="295870" y="2083982"/>
                  </a:cubicBezTo>
                  <a:cubicBezTo>
                    <a:pt x="295859" y="2084020"/>
                    <a:pt x="269294" y="2163707"/>
                    <a:pt x="263972" y="2179675"/>
                  </a:cubicBezTo>
                  <a:cubicBezTo>
                    <a:pt x="260428" y="2190308"/>
                    <a:pt x="256058" y="2200700"/>
                    <a:pt x="253340" y="2211573"/>
                  </a:cubicBezTo>
                  <a:cubicBezTo>
                    <a:pt x="249796" y="2225750"/>
                    <a:pt x="247838" y="2240420"/>
                    <a:pt x="242707" y="2254103"/>
                  </a:cubicBezTo>
                  <a:cubicBezTo>
                    <a:pt x="237142" y="2268944"/>
                    <a:pt x="227329" y="2281917"/>
                    <a:pt x="221442" y="2296633"/>
                  </a:cubicBezTo>
                  <a:cubicBezTo>
                    <a:pt x="213117" y="2317445"/>
                    <a:pt x="207265" y="2339163"/>
                    <a:pt x="200177" y="2360428"/>
                  </a:cubicBezTo>
                  <a:cubicBezTo>
                    <a:pt x="196633" y="2371061"/>
                    <a:pt x="195761" y="2383000"/>
                    <a:pt x="189544" y="2392326"/>
                  </a:cubicBezTo>
                  <a:lnTo>
                    <a:pt x="168279" y="2424224"/>
                  </a:lnTo>
                  <a:cubicBezTo>
                    <a:pt x="122661" y="2561077"/>
                    <a:pt x="166436" y="2420960"/>
                    <a:pt x="136381" y="2541182"/>
                  </a:cubicBezTo>
                  <a:cubicBezTo>
                    <a:pt x="120735" y="2603765"/>
                    <a:pt x="117441" y="2554490"/>
                    <a:pt x="104484" y="2658140"/>
                  </a:cubicBezTo>
                  <a:lnTo>
                    <a:pt x="93851" y="2743200"/>
                  </a:lnTo>
                  <a:cubicBezTo>
                    <a:pt x="90307" y="2817628"/>
                    <a:pt x="89407" y="2892229"/>
                    <a:pt x="83219" y="2966484"/>
                  </a:cubicBezTo>
                  <a:cubicBezTo>
                    <a:pt x="82288" y="2977653"/>
                    <a:pt x="74290" y="2987304"/>
                    <a:pt x="72586" y="2998382"/>
                  </a:cubicBezTo>
                  <a:cubicBezTo>
                    <a:pt x="67170" y="3033586"/>
                    <a:pt x="65498" y="3069265"/>
                    <a:pt x="61954" y="3104707"/>
                  </a:cubicBezTo>
                  <a:cubicBezTo>
                    <a:pt x="69702" y="3228678"/>
                    <a:pt x="59782" y="3235328"/>
                    <a:pt x="83219" y="3317359"/>
                  </a:cubicBezTo>
                  <a:cubicBezTo>
                    <a:pt x="86298" y="3328135"/>
                    <a:pt x="87634" y="3339931"/>
                    <a:pt x="93851" y="3349256"/>
                  </a:cubicBezTo>
                  <a:cubicBezTo>
                    <a:pt x="102192" y="3361767"/>
                    <a:pt x="116123" y="3369602"/>
                    <a:pt x="125749" y="3381154"/>
                  </a:cubicBezTo>
                  <a:cubicBezTo>
                    <a:pt x="133930" y="3390971"/>
                    <a:pt x="137397" y="3404637"/>
                    <a:pt x="147014" y="3413052"/>
                  </a:cubicBezTo>
                  <a:cubicBezTo>
                    <a:pt x="166248" y="3429882"/>
                    <a:pt x="210809" y="3455582"/>
                    <a:pt x="210809" y="3455582"/>
                  </a:cubicBezTo>
                  <a:cubicBezTo>
                    <a:pt x="276258" y="3553754"/>
                    <a:pt x="192738" y="3432993"/>
                    <a:pt x="253340" y="3508745"/>
                  </a:cubicBezTo>
                  <a:cubicBezTo>
                    <a:pt x="282247" y="3544879"/>
                    <a:pt x="266391" y="3541343"/>
                    <a:pt x="306502" y="3572540"/>
                  </a:cubicBezTo>
                  <a:cubicBezTo>
                    <a:pt x="326676" y="3588231"/>
                    <a:pt x="349033" y="3600893"/>
                    <a:pt x="370298" y="3615070"/>
                  </a:cubicBezTo>
                  <a:cubicBezTo>
                    <a:pt x="380930" y="3622158"/>
                    <a:pt x="389515" y="3634750"/>
                    <a:pt x="402195" y="3636335"/>
                  </a:cubicBezTo>
                  <a:cubicBezTo>
                    <a:pt x="430549" y="3639879"/>
                    <a:pt x="459070" y="3642270"/>
                    <a:pt x="487256" y="3646968"/>
                  </a:cubicBezTo>
                  <a:cubicBezTo>
                    <a:pt x="501670" y="3649370"/>
                    <a:pt x="515372" y="3655198"/>
                    <a:pt x="529786" y="3657600"/>
                  </a:cubicBezTo>
                  <a:cubicBezTo>
                    <a:pt x="579226" y="3665840"/>
                    <a:pt x="700931" y="3683325"/>
                    <a:pt x="754842" y="3640766"/>
                  </a:cubicBezTo>
                  <a:cubicBezTo>
                    <a:pt x="772563" y="3644310"/>
                    <a:pt x="1062842" y="3534825"/>
                    <a:pt x="1080907" y="3535327"/>
                  </a:cubicBezTo>
                  <a:cubicBezTo>
                    <a:pt x="1318302" y="3541921"/>
                    <a:pt x="1300647" y="3607983"/>
                    <a:pt x="1538107" y="3611527"/>
                  </a:cubicBezTo>
                  <a:cubicBezTo>
                    <a:pt x="1990516" y="3702004"/>
                    <a:pt x="1568266" y="3728715"/>
                    <a:pt x="2730726" y="3700131"/>
                  </a:cubicBezTo>
                  <a:cubicBezTo>
                    <a:pt x="2753135" y="3699580"/>
                    <a:pt x="2772217" y="3681096"/>
                    <a:pt x="2794521" y="3678866"/>
                  </a:cubicBezTo>
                  <a:lnTo>
                    <a:pt x="2900847" y="3668233"/>
                  </a:lnTo>
                  <a:cubicBezTo>
                    <a:pt x="3045268" y="3632126"/>
                    <a:pt x="2891021" y="3667560"/>
                    <a:pt x="3241088" y="3646968"/>
                  </a:cubicBezTo>
                  <a:cubicBezTo>
                    <a:pt x="3268472" y="3645357"/>
                    <a:pt x="3329210" y="3630509"/>
                    <a:pt x="3358047" y="3625703"/>
                  </a:cubicBezTo>
                  <a:cubicBezTo>
                    <a:pt x="3382767" y="3621583"/>
                    <a:pt x="3407665" y="3618614"/>
                    <a:pt x="3432474" y="3615070"/>
                  </a:cubicBezTo>
                  <a:lnTo>
                    <a:pt x="3528167" y="3583173"/>
                  </a:lnTo>
                  <a:lnTo>
                    <a:pt x="3560065" y="3572540"/>
                  </a:lnTo>
                  <a:cubicBezTo>
                    <a:pt x="3570698" y="3568996"/>
                    <a:pt x="3580973" y="3564105"/>
                    <a:pt x="3591963" y="3561907"/>
                  </a:cubicBezTo>
                  <a:cubicBezTo>
                    <a:pt x="3667104" y="3546880"/>
                    <a:pt x="3627984" y="3556989"/>
                    <a:pt x="3708921" y="3530010"/>
                  </a:cubicBezTo>
                  <a:cubicBezTo>
                    <a:pt x="3719554" y="3526466"/>
                    <a:pt x="3731494" y="3525594"/>
                    <a:pt x="3740819" y="3519377"/>
                  </a:cubicBezTo>
                  <a:cubicBezTo>
                    <a:pt x="3782041" y="3491895"/>
                    <a:pt x="3760593" y="3502153"/>
                    <a:pt x="3804614" y="3487479"/>
                  </a:cubicBezTo>
                  <a:cubicBezTo>
                    <a:pt x="3815247" y="3476847"/>
                    <a:pt x="3824960" y="3465208"/>
                    <a:pt x="3836512" y="3455582"/>
                  </a:cubicBezTo>
                  <a:cubicBezTo>
                    <a:pt x="3846329" y="3447401"/>
                    <a:pt x="3859373" y="3443353"/>
                    <a:pt x="3868409" y="3434317"/>
                  </a:cubicBezTo>
                  <a:cubicBezTo>
                    <a:pt x="3890145" y="3412581"/>
                    <a:pt x="3884631" y="3396940"/>
                    <a:pt x="3910940" y="3381154"/>
                  </a:cubicBezTo>
                  <a:cubicBezTo>
                    <a:pt x="3920550" y="3375388"/>
                    <a:pt x="3932205" y="3374065"/>
                    <a:pt x="3942837" y="3370521"/>
                  </a:cubicBezTo>
                  <a:cubicBezTo>
                    <a:pt x="3949925" y="3359889"/>
                    <a:pt x="3958912" y="3350301"/>
                    <a:pt x="3964102" y="3338624"/>
                  </a:cubicBezTo>
                  <a:cubicBezTo>
                    <a:pt x="3973206" y="3318140"/>
                    <a:pt x="3969517" y="3290678"/>
                    <a:pt x="3985367" y="3274828"/>
                  </a:cubicBezTo>
                  <a:lnTo>
                    <a:pt x="4038530" y="3221666"/>
                  </a:lnTo>
                  <a:cubicBezTo>
                    <a:pt x="4074255" y="3114494"/>
                    <a:pt x="4019754" y="3280710"/>
                    <a:pt x="4059795" y="3147238"/>
                  </a:cubicBezTo>
                  <a:cubicBezTo>
                    <a:pt x="4066236" y="3125768"/>
                    <a:pt x="4073971" y="3104707"/>
                    <a:pt x="4081060" y="3083442"/>
                  </a:cubicBezTo>
                  <a:lnTo>
                    <a:pt x="4091693" y="3051545"/>
                  </a:lnTo>
                  <a:cubicBezTo>
                    <a:pt x="4090564" y="3031215"/>
                    <a:pt x="4097494" y="2852911"/>
                    <a:pt x="4059795" y="2796363"/>
                  </a:cubicBezTo>
                  <a:cubicBezTo>
                    <a:pt x="4032969" y="2756125"/>
                    <a:pt x="4047566" y="2773502"/>
                    <a:pt x="4017265" y="2743200"/>
                  </a:cubicBezTo>
                  <a:cubicBezTo>
                    <a:pt x="3987864" y="2654993"/>
                    <a:pt x="4037222" y="2793747"/>
                    <a:pt x="3964102" y="2647507"/>
                  </a:cubicBezTo>
                  <a:cubicBezTo>
                    <a:pt x="3953100" y="2625504"/>
                    <a:pt x="3938747" y="2592401"/>
                    <a:pt x="3921572" y="2573079"/>
                  </a:cubicBezTo>
                  <a:cubicBezTo>
                    <a:pt x="3901592" y="2550602"/>
                    <a:pt x="3857777" y="2509284"/>
                    <a:pt x="3857777" y="2509284"/>
                  </a:cubicBezTo>
                  <a:cubicBezTo>
                    <a:pt x="3846355" y="2463598"/>
                    <a:pt x="3848689" y="2455394"/>
                    <a:pt x="3815247" y="2413591"/>
                  </a:cubicBezTo>
                  <a:cubicBezTo>
                    <a:pt x="3799591" y="2394021"/>
                    <a:pt x="3785859" y="2368353"/>
                    <a:pt x="3762084" y="2360428"/>
                  </a:cubicBezTo>
                  <a:lnTo>
                    <a:pt x="3645126" y="2275368"/>
                  </a:lnTo>
                  <a:cubicBezTo>
                    <a:pt x="3614824" y="2245067"/>
                    <a:pt x="3629421" y="2262444"/>
                    <a:pt x="3602595" y="2222205"/>
                  </a:cubicBezTo>
                  <a:cubicBezTo>
                    <a:pt x="3584327" y="2112592"/>
                    <a:pt x="3586127" y="2152974"/>
                    <a:pt x="3602595" y="1988289"/>
                  </a:cubicBezTo>
                  <a:cubicBezTo>
                    <a:pt x="3604049" y="1973749"/>
                    <a:pt x="3606693" y="1958829"/>
                    <a:pt x="3613228" y="1945759"/>
                  </a:cubicBezTo>
                  <a:cubicBezTo>
                    <a:pt x="3617711" y="1936793"/>
                    <a:pt x="3628932" y="1932834"/>
                    <a:pt x="3634493" y="1924493"/>
                  </a:cubicBezTo>
                  <a:cubicBezTo>
                    <a:pt x="3643285" y="1911305"/>
                    <a:pt x="3650193" y="1896804"/>
                    <a:pt x="3655758" y="1881963"/>
                  </a:cubicBezTo>
                  <a:cubicBezTo>
                    <a:pt x="3699189" y="1766150"/>
                    <a:pt x="3628452" y="1915312"/>
                    <a:pt x="3687656" y="1796903"/>
                  </a:cubicBezTo>
                  <a:cubicBezTo>
                    <a:pt x="3693729" y="1766538"/>
                    <a:pt x="3699909" y="1731251"/>
                    <a:pt x="3708921" y="1701210"/>
                  </a:cubicBezTo>
                  <a:cubicBezTo>
                    <a:pt x="3715362" y="1679740"/>
                    <a:pt x="3720161" y="1657463"/>
                    <a:pt x="3730186" y="1637414"/>
                  </a:cubicBezTo>
                  <a:lnTo>
                    <a:pt x="3780026" y="1575834"/>
                  </a:lnTo>
                  <a:cubicBezTo>
                    <a:pt x="3795680" y="1561953"/>
                    <a:pt x="3811998" y="1510120"/>
                    <a:pt x="3824107" y="1477927"/>
                  </a:cubicBezTo>
                  <a:cubicBezTo>
                    <a:pt x="3834444" y="1454595"/>
                    <a:pt x="3858922" y="1351075"/>
                    <a:pt x="3857445" y="1306477"/>
                  </a:cubicBezTo>
                  <a:cubicBezTo>
                    <a:pt x="3863057" y="1249770"/>
                    <a:pt x="3853937" y="1190552"/>
                    <a:pt x="3857777" y="1137684"/>
                  </a:cubicBezTo>
                  <a:cubicBezTo>
                    <a:pt x="3854233" y="1119963"/>
                    <a:pt x="3855226" y="1100685"/>
                    <a:pt x="3847144" y="1084521"/>
                  </a:cubicBezTo>
                  <a:cubicBezTo>
                    <a:pt x="3841532" y="1052328"/>
                    <a:pt x="3838284" y="981741"/>
                    <a:pt x="3824107" y="944527"/>
                  </a:cubicBezTo>
                  <a:cubicBezTo>
                    <a:pt x="3820874" y="926747"/>
                    <a:pt x="3766467" y="878770"/>
                    <a:pt x="3762084" y="861238"/>
                  </a:cubicBezTo>
                  <a:cubicBezTo>
                    <a:pt x="3759366" y="850365"/>
                    <a:pt x="3758176" y="838306"/>
                    <a:pt x="3751451" y="829340"/>
                  </a:cubicBezTo>
                  <a:cubicBezTo>
                    <a:pt x="3714787" y="780455"/>
                    <a:pt x="3706120" y="783290"/>
                    <a:pt x="3666391" y="754912"/>
                  </a:cubicBezTo>
                  <a:cubicBezTo>
                    <a:pt x="3651971" y="744612"/>
                    <a:pt x="3638888" y="732406"/>
                    <a:pt x="3623860" y="723014"/>
                  </a:cubicBezTo>
                  <a:cubicBezTo>
                    <a:pt x="3578762" y="694828"/>
                    <a:pt x="3578583" y="705692"/>
                    <a:pt x="3528167" y="680484"/>
                  </a:cubicBezTo>
                  <a:cubicBezTo>
                    <a:pt x="3516738" y="674769"/>
                    <a:pt x="3506087" y="667400"/>
                    <a:pt x="3496270" y="659219"/>
                  </a:cubicBezTo>
                  <a:cubicBezTo>
                    <a:pt x="3484718" y="649593"/>
                    <a:pt x="3477517" y="634624"/>
                    <a:pt x="3464372" y="627321"/>
                  </a:cubicBezTo>
                  <a:cubicBezTo>
                    <a:pt x="3444778" y="616435"/>
                    <a:pt x="3421842" y="613144"/>
                    <a:pt x="3400577" y="606056"/>
                  </a:cubicBezTo>
                  <a:cubicBezTo>
                    <a:pt x="3386400" y="595424"/>
                    <a:pt x="3371660" y="585503"/>
                    <a:pt x="3358047" y="574159"/>
                  </a:cubicBezTo>
                  <a:cubicBezTo>
                    <a:pt x="3350346" y="567741"/>
                    <a:pt x="3345377" y="558051"/>
                    <a:pt x="3336781" y="552893"/>
                  </a:cubicBezTo>
                  <a:cubicBezTo>
                    <a:pt x="3325888" y="546357"/>
                    <a:pt x="3270294" y="533613"/>
                    <a:pt x="3262354" y="531628"/>
                  </a:cubicBezTo>
                  <a:lnTo>
                    <a:pt x="3166660" y="467833"/>
                  </a:lnTo>
                  <a:cubicBezTo>
                    <a:pt x="3156028" y="460745"/>
                    <a:pt x="3146886" y="450609"/>
                    <a:pt x="3134763" y="446568"/>
                  </a:cubicBezTo>
                  <a:lnTo>
                    <a:pt x="3070967" y="425303"/>
                  </a:lnTo>
                  <a:cubicBezTo>
                    <a:pt x="3049702" y="418215"/>
                    <a:pt x="3029362" y="407208"/>
                    <a:pt x="3007172" y="404038"/>
                  </a:cubicBezTo>
                  <a:cubicBezTo>
                    <a:pt x="2911402" y="390356"/>
                    <a:pt x="2957464" y="397525"/>
                    <a:pt x="2868949" y="382773"/>
                  </a:cubicBezTo>
                  <a:cubicBezTo>
                    <a:pt x="2794444" y="354834"/>
                    <a:pt x="2783425" y="348101"/>
                    <a:pt x="2709460" y="329610"/>
                  </a:cubicBezTo>
                  <a:cubicBezTo>
                    <a:pt x="2691928" y="325227"/>
                    <a:pt x="2673733" y="323732"/>
                    <a:pt x="2656298" y="318977"/>
                  </a:cubicBezTo>
                  <a:cubicBezTo>
                    <a:pt x="2634672" y="313079"/>
                    <a:pt x="2614744" y="300492"/>
                    <a:pt x="2592502" y="297712"/>
                  </a:cubicBezTo>
                  <a:lnTo>
                    <a:pt x="2507442" y="287079"/>
                  </a:lnTo>
                  <a:cubicBezTo>
                    <a:pt x="2486100" y="284030"/>
                    <a:pt x="2465039" y="279121"/>
                    <a:pt x="2443647" y="276447"/>
                  </a:cubicBezTo>
                  <a:cubicBezTo>
                    <a:pt x="2408303" y="272029"/>
                    <a:pt x="2372763" y="269358"/>
                    <a:pt x="2337321" y="265814"/>
                  </a:cubicBezTo>
                  <a:cubicBezTo>
                    <a:pt x="2212984" y="212528"/>
                    <a:pt x="2311655" y="248765"/>
                    <a:pt x="2209730" y="223284"/>
                  </a:cubicBezTo>
                  <a:cubicBezTo>
                    <a:pt x="2198857" y="220566"/>
                    <a:pt x="2189002" y="213583"/>
                    <a:pt x="2177833" y="212652"/>
                  </a:cubicBezTo>
                  <a:cubicBezTo>
                    <a:pt x="2103578" y="206464"/>
                    <a:pt x="2028977" y="205563"/>
                    <a:pt x="1954549" y="202019"/>
                  </a:cubicBezTo>
                  <a:cubicBezTo>
                    <a:pt x="1846909" y="180490"/>
                    <a:pt x="1925996" y="193904"/>
                    <a:pt x="1741898" y="180754"/>
                  </a:cubicBezTo>
                  <a:lnTo>
                    <a:pt x="1603674" y="170121"/>
                  </a:lnTo>
                  <a:cubicBezTo>
                    <a:pt x="1506755" y="145892"/>
                    <a:pt x="1624029" y="173029"/>
                    <a:pt x="1454819" y="148856"/>
                  </a:cubicBezTo>
                  <a:cubicBezTo>
                    <a:pt x="1440353" y="146789"/>
                    <a:pt x="1426285" y="142423"/>
                    <a:pt x="1412288" y="138224"/>
                  </a:cubicBezTo>
                  <a:cubicBezTo>
                    <a:pt x="1390818" y="131783"/>
                    <a:pt x="1348493" y="116959"/>
                    <a:pt x="1348493" y="116959"/>
                  </a:cubicBezTo>
                  <a:cubicBezTo>
                    <a:pt x="1297945" y="83260"/>
                    <a:pt x="1328717" y="99733"/>
                    <a:pt x="1252800" y="74428"/>
                  </a:cubicBezTo>
                  <a:lnTo>
                    <a:pt x="1220902" y="63796"/>
                  </a:ln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8149366" y="3175527"/>
              <a:ext cx="3157868" cy="2819400"/>
              <a:chOff x="5202866" y="3124200"/>
              <a:chExt cx="3157868" cy="2819400"/>
            </a:xfrm>
          </p:grpSpPr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7086600" y="4495800"/>
                <a:ext cx="558022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G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4" name="Oval 53"/>
              <p:cNvSpPr>
                <a:spLocks noChangeArrowheads="1"/>
              </p:cNvSpPr>
              <p:nvPr/>
            </p:nvSpPr>
            <p:spPr bwMode="auto">
              <a:xfrm>
                <a:off x="7609576" y="3634946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J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5" name="Oval 54"/>
              <p:cNvSpPr>
                <a:spLocks noChangeArrowheads="1"/>
              </p:cNvSpPr>
              <p:nvPr/>
            </p:nvSpPr>
            <p:spPr bwMode="auto">
              <a:xfrm>
                <a:off x="6553200" y="31242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F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6" name="Oval 55"/>
              <p:cNvSpPr>
                <a:spLocks noChangeArrowheads="1"/>
              </p:cNvSpPr>
              <p:nvPr/>
            </p:nvSpPr>
            <p:spPr bwMode="auto">
              <a:xfrm>
                <a:off x="5638800" y="4343400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D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57" name="Straight Arrow Connector 5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434264" y="4224341"/>
                <a:ext cx="380999" cy="23812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58" name="Straight Arrow Connector 57"/>
              <p:cNvCxnSpPr>
                <a:cxnSpLocks noChangeShapeType="1"/>
                <a:stCxn id="55" idx="6"/>
                <a:endCxn id="54" idx="1"/>
              </p:cNvCxnSpPr>
              <p:nvPr/>
            </p:nvCxnSpPr>
            <p:spPr bwMode="auto">
              <a:xfrm>
                <a:off x="7141534" y="3402228"/>
                <a:ext cx="558842" cy="31415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59" name="Straight Arrow Connector 58"/>
              <p:cNvCxnSpPr>
                <a:cxnSpLocks noChangeShapeType="1"/>
                <a:stCxn id="53" idx="1"/>
                <a:endCxn id="55" idx="4"/>
              </p:cNvCxnSpPr>
              <p:nvPr/>
            </p:nvCxnSpPr>
            <p:spPr bwMode="auto">
              <a:xfrm rot="16200000" flipV="1">
                <a:off x="6559356" y="3968267"/>
                <a:ext cx="896977" cy="320953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0" name="Straight Arrow Connector 59"/>
              <p:cNvCxnSpPr>
                <a:cxnSpLocks noChangeShapeType="1"/>
                <a:stCxn id="56" idx="6"/>
                <a:endCxn id="53" idx="2"/>
              </p:cNvCxnSpPr>
              <p:nvPr/>
            </p:nvCxnSpPr>
            <p:spPr bwMode="auto">
              <a:xfrm>
                <a:off x="6196821" y="4621428"/>
                <a:ext cx="889779" cy="1524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1" name="Straight Arrow Connector 60"/>
              <p:cNvCxnSpPr>
                <a:cxnSpLocks noChangeShapeType="1"/>
                <a:stCxn id="55" idx="3"/>
                <a:endCxn id="56" idx="7"/>
              </p:cNvCxnSpPr>
              <p:nvPr/>
            </p:nvCxnSpPr>
            <p:spPr bwMode="auto">
              <a:xfrm rot="5400000">
                <a:off x="5964227" y="3749698"/>
                <a:ext cx="826009" cy="52425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62" name="Oval 61"/>
              <p:cNvSpPr>
                <a:spLocks noChangeArrowheads="1"/>
              </p:cNvSpPr>
              <p:nvPr/>
            </p:nvSpPr>
            <p:spPr bwMode="auto">
              <a:xfrm>
                <a:off x="5202866" y="31242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A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63" name="Straight Arrow Connector 62"/>
              <p:cNvCxnSpPr>
                <a:cxnSpLocks noChangeShapeType="1"/>
                <a:stCxn id="62" idx="6"/>
                <a:endCxn id="55" idx="2"/>
              </p:cNvCxnSpPr>
              <p:nvPr/>
            </p:nvCxnSpPr>
            <p:spPr bwMode="auto">
              <a:xfrm>
                <a:off x="5791200" y="3402228"/>
                <a:ext cx="762000" cy="158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4" name="Straight Arrow Connector 63"/>
              <p:cNvCxnSpPr>
                <a:cxnSpLocks noChangeShapeType="1"/>
                <a:stCxn id="56" idx="1"/>
                <a:endCxn id="62" idx="4"/>
              </p:cNvCxnSpPr>
              <p:nvPr/>
            </p:nvCxnSpPr>
            <p:spPr bwMode="auto">
              <a:xfrm rot="16200000" flipV="1">
                <a:off x="5236489" y="3940800"/>
                <a:ext cx="744577" cy="223487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65" name="Oval 64"/>
              <p:cNvSpPr>
                <a:spLocks noChangeArrowheads="1"/>
              </p:cNvSpPr>
              <p:nvPr/>
            </p:nvSpPr>
            <p:spPr bwMode="auto">
              <a:xfrm>
                <a:off x="5202866" y="531134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E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66" name="Oval 65"/>
              <p:cNvSpPr>
                <a:spLocks noChangeArrowheads="1"/>
              </p:cNvSpPr>
              <p:nvPr/>
            </p:nvSpPr>
            <p:spPr bwMode="auto">
              <a:xfrm>
                <a:off x="6629400" y="538754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C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7772400" y="53340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H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68" name="Straight Arrow Connector 67"/>
              <p:cNvCxnSpPr>
                <a:cxnSpLocks noChangeShapeType="1"/>
                <a:stCxn id="53" idx="5"/>
                <a:endCxn id="67" idx="1"/>
              </p:cNvCxnSpPr>
              <p:nvPr/>
            </p:nvCxnSpPr>
            <p:spPr bwMode="auto">
              <a:xfrm rot="16200000" flipH="1">
                <a:off x="7488227" y="5045098"/>
                <a:ext cx="445009" cy="29565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9" name="Straight Arrow Connector 68"/>
              <p:cNvCxnSpPr>
                <a:cxnSpLocks noChangeShapeType="1"/>
                <a:stCxn id="66" idx="2"/>
                <a:endCxn id="65" idx="6"/>
              </p:cNvCxnSpPr>
              <p:nvPr/>
            </p:nvCxnSpPr>
            <p:spPr bwMode="auto">
              <a:xfrm rot="10800000">
                <a:off x="5791200" y="5589373"/>
                <a:ext cx="838200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</p:grpSp>
      </p:grpSp>
      <p:grpSp>
        <p:nvGrpSpPr>
          <p:cNvPr id="88" name="Group 87"/>
          <p:cNvGrpSpPr/>
          <p:nvPr/>
        </p:nvGrpSpPr>
        <p:grpSpPr>
          <a:xfrm>
            <a:off x="1522412" y="4051852"/>
            <a:ext cx="4522306" cy="2337380"/>
            <a:chOff x="1665210" y="4051852"/>
            <a:chExt cx="4522306" cy="2337380"/>
          </a:xfrm>
        </p:grpSpPr>
        <p:sp>
          <p:nvSpPr>
            <p:cNvPr id="87" name="Freeform 86"/>
            <p:cNvSpPr/>
            <p:nvPr/>
          </p:nvSpPr>
          <p:spPr>
            <a:xfrm>
              <a:off x="1665210" y="4051852"/>
              <a:ext cx="4522306" cy="2337380"/>
            </a:xfrm>
            <a:custGeom>
              <a:avLst/>
              <a:gdLst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82" fmla="*/ 2699657 w 4605459"/>
                <a:gd name="connsiteY82" fmla="*/ 323523 h 2558723"/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82" fmla="*/ 2569029 w 4605459"/>
                <a:gd name="connsiteY82" fmla="*/ 323523 h 2558723"/>
                <a:gd name="connsiteX0" fmla="*/ 2569029 w 4605459"/>
                <a:gd name="connsiteY0" fmla="*/ 323523 h 2558723"/>
                <a:gd name="connsiteX1" fmla="*/ 2847068 w 4605459"/>
                <a:gd name="connsiteY1" fmla="*/ 237118 h 2558723"/>
                <a:gd name="connsiteX2" fmla="*/ 2960914 w 4605459"/>
                <a:gd name="connsiteY2" fmla="*/ 192894 h 2558723"/>
                <a:gd name="connsiteX3" fmla="*/ 3193143 w 4605459"/>
                <a:gd name="connsiteY3" fmla="*/ 134837 h 2558723"/>
                <a:gd name="connsiteX4" fmla="*/ 3323772 w 4605459"/>
                <a:gd name="connsiteY4" fmla="*/ 91294 h 2558723"/>
                <a:gd name="connsiteX5" fmla="*/ 3585029 w 4605459"/>
                <a:gd name="connsiteY5" fmla="*/ 47751 h 2558723"/>
                <a:gd name="connsiteX6" fmla="*/ 4093029 w 4605459"/>
                <a:gd name="connsiteY6" fmla="*/ 33237 h 2558723"/>
                <a:gd name="connsiteX7" fmla="*/ 4223657 w 4605459"/>
                <a:gd name="connsiteY7" fmla="*/ 76780 h 2558723"/>
                <a:gd name="connsiteX8" fmla="*/ 4267200 w 4605459"/>
                <a:gd name="connsiteY8" fmla="*/ 105809 h 2558723"/>
                <a:gd name="connsiteX9" fmla="*/ 4310743 w 4605459"/>
                <a:gd name="connsiteY9" fmla="*/ 120323 h 2558723"/>
                <a:gd name="connsiteX10" fmla="*/ 4325257 w 4605459"/>
                <a:gd name="connsiteY10" fmla="*/ 163866 h 2558723"/>
                <a:gd name="connsiteX11" fmla="*/ 4368800 w 4605459"/>
                <a:gd name="connsiteY11" fmla="*/ 192894 h 2558723"/>
                <a:gd name="connsiteX12" fmla="*/ 4441372 w 4605459"/>
                <a:gd name="connsiteY12" fmla="*/ 279980 h 2558723"/>
                <a:gd name="connsiteX13" fmla="*/ 4484914 w 4605459"/>
                <a:gd name="connsiteY13" fmla="*/ 294494 h 2558723"/>
                <a:gd name="connsiteX14" fmla="*/ 4528457 w 4605459"/>
                <a:gd name="connsiteY14" fmla="*/ 381580 h 2558723"/>
                <a:gd name="connsiteX15" fmla="*/ 4572000 w 4605459"/>
                <a:gd name="connsiteY15" fmla="*/ 468666 h 2558723"/>
                <a:gd name="connsiteX16" fmla="*/ 4572000 w 4605459"/>
                <a:gd name="connsiteY16" fmla="*/ 1281466 h 2558723"/>
                <a:gd name="connsiteX17" fmla="*/ 4528457 w 4605459"/>
                <a:gd name="connsiteY17" fmla="*/ 1557237 h 2558723"/>
                <a:gd name="connsiteX18" fmla="*/ 4513943 w 4605459"/>
                <a:gd name="connsiteY18" fmla="*/ 1673351 h 2558723"/>
                <a:gd name="connsiteX19" fmla="*/ 4484914 w 4605459"/>
                <a:gd name="connsiteY19" fmla="*/ 1716894 h 2558723"/>
                <a:gd name="connsiteX20" fmla="*/ 4470400 w 4605459"/>
                <a:gd name="connsiteY20" fmla="*/ 1774951 h 2558723"/>
                <a:gd name="connsiteX21" fmla="*/ 4397829 w 4605459"/>
                <a:gd name="connsiteY21" fmla="*/ 1862037 h 2558723"/>
                <a:gd name="connsiteX22" fmla="*/ 4339772 w 4605459"/>
                <a:gd name="connsiteY22" fmla="*/ 1934609 h 2558723"/>
                <a:gd name="connsiteX23" fmla="*/ 4296229 w 4605459"/>
                <a:gd name="connsiteY23" fmla="*/ 1978151 h 2558723"/>
                <a:gd name="connsiteX24" fmla="*/ 4223657 w 4605459"/>
                <a:gd name="connsiteY24" fmla="*/ 1992666 h 2558723"/>
                <a:gd name="connsiteX25" fmla="*/ 4122057 w 4605459"/>
                <a:gd name="connsiteY25" fmla="*/ 2065237 h 2558723"/>
                <a:gd name="connsiteX26" fmla="*/ 4078514 w 4605459"/>
                <a:gd name="connsiteY26" fmla="*/ 2079751 h 2558723"/>
                <a:gd name="connsiteX27" fmla="*/ 4005943 w 4605459"/>
                <a:gd name="connsiteY27" fmla="*/ 2108780 h 2558723"/>
                <a:gd name="connsiteX28" fmla="*/ 3947886 w 4605459"/>
                <a:gd name="connsiteY28" fmla="*/ 2152323 h 2558723"/>
                <a:gd name="connsiteX29" fmla="*/ 3904343 w 4605459"/>
                <a:gd name="connsiteY29" fmla="*/ 2166837 h 2558723"/>
                <a:gd name="connsiteX30" fmla="*/ 3773714 w 4605459"/>
                <a:gd name="connsiteY30" fmla="*/ 2239409 h 2558723"/>
                <a:gd name="connsiteX31" fmla="*/ 3701143 w 4605459"/>
                <a:gd name="connsiteY31" fmla="*/ 2253923 h 2558723"/>
                <a:gd name="connsiteX32" fmla="*/ 3657600 w 4605459"/>
                <a:gd name="connsiteY32" fmla="*/ 2282951 h 2558723"/>
                <a:gd name="connsiteX33" fmla="*/ 3468914 w 4605459"/>
                <a:gd name="connsiteY33" fmla="*/ 2341009 h 2558723"/>
                <a:gd name="connsiteX34" fmla="*/ 3352800 w 4605459"/>
                <a:gd name="connsiteY34" fmla="*/ 2413580 h 2558723"/>
                <a:gd name="connsiteX35" fmla="*/ 3164114 w 4605459"/>
                <a:gd name="connsiteY35" fmla="*/ 2471637 h 2558723"/>
                <a:gd name="connsiteX36" fmla="*/ 3077029 w 4605459"/>
                <a:gd name="connsiteY36" fmla="*/ 2500666 h 2558723"/>
                <a:gd name="connsiteX37" fmla="*/ 2946400 w 4605459"/>
                <a:gd name="connsiteY37" fmla="*/ 2515180 h 2558723"/>
                <a:gd name="connsiteX38" fmla="*/ 2612572 w 4605459"/>
                <a:gd name="connsiteY38" fmla="*/ 2544209 h 2558723"/>
                <a:gd name="connsiteX39" fmla="*/ 2090057 w 4605459"/>
                <a:gd name="connsiteY39" fmla="*/ 2558723 h 2558723"/>
                <a:gd name="connsiteX40" fmla="*/ 986972 w 4605459"/>
                <a:gd name="connsiteY40" fmla="*/ 2544209 h 2558723"/>
                <a:gd name="connsiteX41" fmla="*/ 943429 w 4605459"/>
                <a:gd name="connsiteY41" fmla="*/ 2529694 h 2558723"/>
                <a:gd name="connsiteX42" fmla="*/ 899886 w 4605459"/>
                <a:gd name="connsiteY42" fmla="*/ 2500666 h 2558723"/>
                <a:gd name="connsiteX43" fmla="*/ 812800 w 4605459"/>
                <a:gd name="connsiteY43" fmla="*/ 2457123 h 2558723"/>
                <a:gd name="connsiteX44" fmla="*/ 740229 w 4605459"/>
                <a:gd name="connsiteY44" fmla="*/ 2355523 h 2558723"/>
                <a:gd name="connsiteX45" fmla="*/ 696686 w 4605459"/>
                <a:gd name="connsiteY45" fmla="*/ 2311980 h 2558723"/>
                <a:gd name="connsiteX46" fmla="*/ 653143 w 4605459"/>
                <a:gd name="connsiteY46" fmla="*/ 2224894 h 2558723"/>
                <a:gd name="connsiteX47" fmla="*/ 609600 w 4605459"/>
                <a:gd name="connsiteY47" fmla="*/ 2137809 h 2558723"/>
                <a:gd name="connsiteX48" fmla="*/ 566057 w 4605459"/>
                <a:gd name="connsiteY48" fmla="*/ 1934609 h 2558723"/>
                <a:gd name="connsiteX49" fmla="*/ 522514 w 4605459"/>
                <a:gd name="connsiteY49" fmla="*/ 1673351 h 2558723"/>
                <a:gd name="connsiteX50" fmla="*/ 478972 w 4605459"/>
                <a:gd name="connsiteY50" fmla="*/ 1571751 h 2558723"/>
                <a:gd name="connsiteX51" fmla="*/ 391886 w 4605459"/>
                <a:gd name="connsiteY51" fmla="*/ 1484666 h 2558723"/>
                <a:gd name="connsiteX52" fmla="*/ 377372 w 4605459"/>
                <a:gd name="connsiteY52" fmla="*/ 1412094 h 2558723"/>
                <a:gd name="connsiteX53" fmla="*/ 348343 w 4605459"/>
                <a:gd name="connsiteY53" fmla="*/ 1368551 h 2558723"/>
                <a:gd name="connsiteX54" fmla="*/ 304800 w 4605459"/>
                <a:gd name="connsiteY54" fmla="*/ 1237923 h 2558723"/>
                <a:gd name="connsiteX55" fmla="*/ 290286 w 4605459"/>
                <a:gd name="connsiteY55" fmla="*/ 1194380 h 2558723"/>
                <a:gd name="connsiteX56" fmla="*/ 217714 w 4605459"/>
                <a:gd name="connsiteY56" fmla="*/ 1107294 h 2558723"/>
                <a:gd name="connsiteX57" fmla="*/ 203200 w 4605459"/>
                <a:gd name="connsiteY57" fmla="*/ 1063751 h 2558723"/>
                <a:gd name="connsiteX58" fmla="*/ 174172 w 4605459"/>
                <a:gd name="connsiteY58" fmla="*/ 1020209 h 2558723"/>
                <a:gd name="connsiteX59" fmla="*/ 87086 w 4605459"/>
                <a:gd name="connsiteY59" fmla="*/ 918609 h 2558723"/>
                <a:gd name="connsiteX60" fmla="*/ 72572 w 4605459"/>
                <a:gd name="connsiteY60" fmla="*/ 831523 h 2558723"/>
                <a:gd name="connsiteX61" fmla="*/ 43543 w 4605459"/>
                <a:gd name="connsiteY61" fmla="*/ 787980 h 2558723"/>
                <a:gd name="connsiteX62" fmla="*/ 29029 w 4605459"/>
                <a:gd name="connsiteY62" fmla="*/ 700894 h 2558723"/>
                <a:gd name="connsiteX63" fmla="*/ 0 w 4605459"/>
                <a:gd name="connsiteY63" fmla="*/ 628323 h 2558723"/>
                <a:gd name="connsiteX64" fmla="*/ 14514 w 4605459"/>
                <a:gd name="connsiteY64" fmla="*/ 367066 h 2558723"/>
                <a:gd name="connsiteX65" fmla="*/ 43543 w 4605459"/>
                <a:gd name="connsiteY65" fmla="*/ 323523 h 2558723"/>
                <a:gd name="connsiteX66" fmla="*/ 58057 w 4605459"/>
                <a:gd name="connsiteY66" fmla="*/ 279980 h 2558723"/>
                <a:gd name="connsiteX67" fmla="*/ 101600 w 4605459"/>
                <a:gd name="connsiteY67" fmla="*/ 265466 h 2558723"/>
                <a:gd name="connsiteX68" fmla="*/ 188686 w 4605459"/>
                <a:gd name="connsiteY68" fmla="*/ 221923 h 2558723"/>
                <a:gd name="connsiteX69" fmla="*/ 362857 w 4605459"/>
                <a:gd name="connsiteY69" fmla="*/ 178380 h 2558723"/>
                <a:gd name="connsiteX70" fmla="*/ 493486 w 4605459"/>
                <a:gd name="connsiteY70" fmla="*/ 134837 h 2558723"/>
                <a:gd name="connsiteX71" fmla="*/ 566057 w 4605459"/>
                <a:gd name="connsiteY71" fmla="*/ 105809 h 2558723"/>
                <a:gd name="connsiteX72" fmla="*/ 653143 w 4605459"/>
                <a:gd name="connsiteY72" fmla="*/ 91294 h 2558723"/>
                <a:gd name="connsiteX73" fmla="*/ 1277257 w 4605459"/>
                <a:gd name="connsiteY73" fmla="*/ 105809 h 2558723"/>
                <a:gd name="connsiteX74" fmla="*/ 1393372 w 4605459"/>
                <a:gd name="connsiteY74" fmla="*/ 149351 h 2558723"/>
                <a:gd name="connsiteX75" fmla="*/ 1480457 w 4605459"/>
                <a:gd name="connsiteY75" fmla="*/ 192894 h 2558723"/>
                <a:gd name="connsiteX76" fmla="*/ 1567543 w 4605459"/>
                <a:gd name="connsiteY76" fmla="*/ 250951 h 2558723"/>
                <a:gd name="connsiteX77" fmla="*/ 1611086 w 4605459"/>
                <a:gd name="connsiteY77" fmla="*/ 279980 h 2558723"/>
                <a:gd name="connsiteX78" fmla="*/ 1654629 w 4605459"/>
                <a:gd name="connsiteY78" fmla="*/ 323523 h 2558723"/>
                <a:gd name="connsiteX79" fmla="*/ 1712686 w 4605459"/>
                <a:gd name="connsiteY79" fmla="*/ 338037 h 2558723"/>
                <a:gd name="connsiteX80" fmla="*/ 2017486 w 4605459"/>
                <a:gd name="connsiteY80" fmla="*/ 367066 h 2558723"/>
                <a:gd name="connsiteX81" fmla="*/ 2278743 w 4605459"/>
                <a:gd name="connsiteY81" fmla="*/ 352551 h 2558723"/>
                <a:gd name="connsiteX82" fmla="*/ 2438400 w 4605459"/>
                <a:gd name="connsiteY82" fmla="*/ 323523 h 2558723"/>
                <a:gd name="connsiteX83" fmla="*/ 2569029 w 4605459"/>
                <a:gd name="connsiteY83" fmla="*/ 323523 h 2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605459" h="2558723">
                  <a:moveTo>
                    <a:pt x="2569029" y="323523"/>
                  </a:moveTo>
                  <a:cubicBezTo>
                    <a:pt x="2633965" y="307535"/>
                    <a:pt x="2781754" y="258890"/>
                    <a:pt x="2847068" y="237118"/>
                  </a:cubicBezTo>
                  <a:cubicBezTo>
                    <a:pt x="2912382" y="215347"/>
                    <a:pt x="2903235" y="209941"/>
                    <a:pt x="2960914" y="192894"/>
                  </a:cubicBezTo>
                  <a:cubicBezTo>
                    <a:pt x="3018593" y="175847"/>
                    <a:pt x="2996058" y="162991"/>
                    <a:pt x="3193143" y="134837"/>
                  </a:cubicBezTo>
                  <a:cubicBezTo>
                    <a:pt x="3236686" y="120323"/>
                    <a:pt x="3279244" y="102426"/>
                    <a:pt x="3323772" y="91294"/>
                  </a:cubicBezTo>
                  <a:cubicBezTo>
                    <a:pt x="3394056" y="73723"/>
                    <a:pt x="3507694" y="58799"/>
                    <a:pt x="3585029" y="47751"/>
                  </a:cubicBezTo>
                  <a:cubicBezTo>
                    <a:pt x="3789417" y="-20378"/>
                    <a:pt x="3714397" y="-6619"/>
                    <a:pt x="4093029" y="33237"/>
                  </a:cubicBezTo>
                  <a:cubicBezTo>
                    <a:pt x="4138675" y="38042"/>
                    <a:pt x="4223657" y="76780"/>
                    <a:pt x="4223657" y="76780"/>
                  </a:cubicBezTo>
                  <a:cubicBezTo>
                    <a:pt x="4238171" y="86456"/>
                    <a:pt x="4251598" y="98008"/>
                    <a:pt x="4267200" y="105809"/>
                  </a:cubicBezTo>
                  <a:cubicBezTo>
                    <a:pt x="4280884" y="112651"/>
                    <a:pt x="4299925" y="109505"/>
                    <a:pt x="4310743" y="120323"/>
                  </a:cubicBezTo>
                  <a:cubicBezTo>
                    <a:pt x="4321561" y="131141"/>
                    <a:pt x="4315700" y="151919"/>
                    <a:pt x="4325257" y="163866"/>
                  </a:cubicBezTo>
                  <a:cubicBezTo>
                    <a:pt x="4336154" y="177487"/>
                    <a:pt x="4354286" y="183218"/>
                    <a:pt x="4368800" y="192894"/>
                  </a:cubicBezTo>
                  <a:cubicBezTo>
                    <a:pt x="4390220" y="225024"/>
                    <a:pt x="4407846" y="257629"/>
                    <a:pt x="4441372" y="279980"/>
                  </a:cubicBezTo>
                  <a:cubicBezTo>
                    <a:pt x="4454102" y="288466"/>
                    <a:pt x="4470400" y="289656"/>
                    <a:pt x="4484914" y="294494"/>
                  </a:cubicBezTo>
                  <a:cubicBezTo>
                    <a:pt x="4521398" y="403941"/>
                    <a:pt x="4472184" y="269034"/>
                    <a:pt x="4528457" y="381580"/>
                  </a:cubicBezTo>
                  <a:cubicBezTo>
                    <a:pt x="4588549" y="501763"/>
                    <a:pt x="4488810" y="343879"/>
                    <a:pt x="4572000" y="468666"/>
                  </a:cubicBezTo>
                  <a:cubicBezTo>
                    <a:pt x="4634112" y="779230"/>
                    <a:pt x="4595010" y="556635"/>
                    <a:pt x="4572000" y="1281466"/>
                  </a:cubicBezTo>
                  <a:cubicBezTo>
                    <a:pt x="4566706" y="1448231"/>
                    <a:pt x="4566148" y="1425319"/>
                    <a:pt x="4528457" y="1557237"/>
                  </a:cubicBezTo>
                  <a:cubicBezTo>
                    <a:pt x="4523619" y="1595942"/>
                    <a:pt x="4524206" y="1635720"/>
                    <a:pt x="4513943" y="1673351"/>
                  </a:cubicBezTo>
                  <a:cubicBezTo>
                    <a:pt x="4509353" y="1690180"/>
                    <a:pt x="4491786" y="1700860"/>
                    <a:pt x="4484914" y="1716894"/>
                  </a:cubicBezTo>
                  <a:cubicBezTo>
                    <a:pt x="4477056" y="1735229"/>
                    <a:pt x="4478258" y="1756616"/>
                    <a:pt x="4470400" y="1774951"/>
                  </a:cubicBezTo>
                  <a:cubicBezTo>
                    <a:pt x="4455244" y="1810315"/>
                    <a:pt x="4423985" y="1835881"/>
                    <a:pt x="4397829" y="1862037"/>
                  </a:cubicBezTo>
                  <a:cubicBezTo>
                    <a:pt x="4374001" y="1933517"/>
                    <a:pt x="4400372" y="1884109"/>
                    <a:pt x="4339772" y="1934609"/>
                  </a:cubicBezTo>
                  <a:cubicBezTo>
                    <a:pt x="4324003" y="1947750"/>
                    <a:pt x="4314588" y="1968971"/>
                    <a:pt x="4296229" y="1978151"/>
                  </a:cubicBezTo>
                  <a:cubicBezTo>
                    <a:pt x="4274164" y="1989184"/>
                    <a:pt x="4247848" y="1987828"/>
                    <a:pt x="4223657" y="1992666"/>
                  </a:cubicBezTo>
                  <a:cubicBezTo>
                    <a:pt x="4023193" y="2092896"/>
                    <a:pt x="4298582" y="1947554"/>
                    <a:pt x="4122057" y="2065237"/>
                  </a:cubicBezTo>
                  <a:cubicBezTo>
                    <a:pt x="4109327" y="2073724"/>
                    <a:pt x="4092839" y="2074379"/>
                    <a:pt x="4078514" y="2079751"/>
                  </a:cubicBezTo>
                  <a:cubicBezTo>
                    <a:pt x="4054119" y="2088899"/>
                    <a:pt x="4028718" y="2096127"/>
                    <a:pt x="4005943" y="2108780"/>
                  </a:cubicBezTo>
                  <a:cubicBezTo>
                    <a:pt x="3984797" y="2120528"/>
                    <a:pt x="3968889" y="2140321"/>
                    <a:pt x="3947886" y="2152323"/>
                  </a:cubicBezTo>
                  <a:cubicBezTo>
                    <a:pt x="3934602" y="2159914"/>
                    <a:pt x="3918027" y="2159995"/>
                    <a:pt x="3904343" y="2166837"/>
                  </a:cubicBezTo>
                  <a:cubicBezTo>
                    <a:pt x="3867136" y="2185440"/>
                    <a:pt x="3815651" y="2225430"/>
                    <a:pt x="3773714" y="2239409"/>
                  </a:cubicBezTo>
                  <a:cubicBezTo>
                    <a:pt x="3750311" y="2247210"/>
                    <a:pt x="3725333" y="2249085"/>
                    <a:pt x="3701143" y="2253923"/>
                  </a:cubicBezTo>
                  <a:cubicBezTo>
                    <a:pt x="3686629" y="2263599"/>
                    <a:pt x="3673702" y="2276242"/>
                    <a:pt x="3657600" y="2282951"/>
                  </a:cubicBezTo>
                  <a:cubicBezTo>
                    <a:pt x="3582825" y="2314107"/>
                    <a:pt x="3539000" y="2323487"/>
                    <a:pt x="3468914" y="2341009"/>
                  </a:cubicBezTo>
                  <a:cubicBezTo>
                    <a:pt x="3440867" y="2359707"/>
                    <a:pt x="3377310" y="2403076"/>
                    <a:pt x="3352800" y="2413580"/>
                  </a:cubicBezTo>
                  <a:cubicBezTo>
                    <a:pt x="3222217" y="2469544"/>
                    <a:pt x="3258455" y="2443335"/>
                    <a:pt x="3164114" y="2471637"/>
                  </a:cubicBezTo>
                  <a:cubicBezTo>
                    <a:pt x="3134806" y="2480429"/>
                    <a:pt x="3107033" y="2494665"/>
                    <a:pt x="3077029" y="2500666"/>
                  </a:cubicBezTo>
                  <a:cubicBezTo>
                    <a:pt x="3034069" y="2509258"/>
                    <a:pt x="2990020" y="2511091"/>
                    <a:pt x="2946400" y="2515180"/>
                  </a:cubicBezTo>
                  <a:cubicBezTo>
                    <a:pt x="2835192" y="2525606"/>
                    <a:pt x="2724124" y="2538537"/>
                    <a:pt x="2612572" y="2544209"/>
                  </a:cubicBezTo>
                  <a:cubicBezTo>
                    <a:pt x="2438558" y="2553057"/>
                    <a:pt x="2264229" y="2553885"/>
                    <a:pt x="2090057" y="2558723"/>
                  </a:cubicBezTo>
                  <a:lnTo>
                    <a:pt x="986972" y="2544209"/>
                  </a:lnTo>
                  <a:cubicBezTo>
                    <a:pt x="971677" y="2543822"/>
                    <a:pt x="957113" y="2536536"/>
                    <a:pt x="943429" y="2529694"/>
                  </a:cubicBezTo>
                  <a:cubicBezTo>
                    <a:pt x="927827" y="2521893"/>
                    <a:pt x="915488" y="2508467"/>
                    <a:pt x="899886" y="2500666"/>
                  </a:cubicBezTo>
                  <a:cubicBezTo>
                    <a:pt x="779703" y="2440574"/>
                    <a:pt x="937587" y="2540313"/>
                    <a:pt x="812800" y="2457123"/>
                  </a:cubicBezTo>
                  <a:cubicBezTo>
                    <a:pt x="789824" y="2422659"/>
                    <a:pt x="767237" y="2387033"/>
                    <a:pt x="740229" y="2355523"/>
                  </a:cubicBezTo>
                  <a:cubicBezTo>
                    <a:pt x="726871" y="2339938"/>
                    <a:pt x="711200" y="2326494"/>
                    <a:pt x="696686" y="2311980"/>
                  </a:cubicBezTo>
                  <a:cubicBezTo>
                    <a:pt x="660205" y="2202534"/>
                    <a:pt x="709416" y="2337440"/>
                    <a:pt x="653143" y="2224894"/>
                  </a:cubicBezTo>
                  <a:cubicBezTo>
                    <a:pt x="593054" y="2104716"/>
                    <a:pt x="692789" y="2262589"/>
                    <a:pt x="609600" y="2137809"/>
                  </a:cubicBezTo>
                  <a:cubicBezTo>
                    <a:pt x="583002" y="2058014"/>
                    <a:pt x="580071" y="2056061"/>
                    <a:pt x="566057" y="1934609"/>
                  </a:cubicBezTo>
                  <a:cubicBezTo>
                    <a:pt x="536530" y="1678710"/>
                    <a:pt x="595211" y="1782395"/>
                    <a:pt x="522514" y="1673351"/>
                  </a:cubicBezTo>
                  <a:cubicBezTo>
                    <a:pt x="509750" y="1622294"/>
                    <a:pt x="513835" y="1610972"/>
                    <a:pt x="478972" y="1571751"/>
                  </a:cubicBezTo>
                  <a:cubicBezTo>
                    <a:pt x="451698" y="1541068"/>
                    <a:pt x="391886" y="1484666"/>
                    <a:pt x="391886" y="1484666"/>
                  </a:cubicBezTo>
                  <a:cubicBezTo>
                    <a:pt x="387048" y="1460475"/>
                    <a:pt x="386034" y="1435193"/>
                    <a:pt x="377372" y="1412094"/>
                  </a:cubicBezTo>
                  <a:cubicBezTo>
                    <a:pt x="371247" y="1395761"/>
                    <a:pt x="353859" y="1385100"/>
                    <a:pt x="348343" y="1368551"/>
                  </a:cubicBezTo>
                  <a:cubicBezTo>
                    <a:pt x="296197" y="1212113"/>
                    <a:pt x="370760" y="1336862"/>
                    <a:pt x="304800" y="1237923"/>
                  </a:cubicBezTo>
                  <a:cubicBezTo>
                    <a:pt x="299962" y="1223409"/>
                    <a:pt x="297128" y="1208064"/>
                    <a:pt x="290286" y="1194380"/>
                  </a:cubicBezTo>
                  <a:cubicBezTo>
                    <a:pt x="270079" y="1153966"/>
                    <a:pt x="249813" y="1139393"/>
                    <a:pt x="217714" y="1107294"/>
                  </a:cubicBezTo>
                  <a:cubicBezTo>
                    <a:pt x="212876" y="1092780"/>
                    <a:pt x="210042" y="1077435"/>
                    <a:pt x="203200" y="1063751"/>
                  </a:cubicBezTo>
                  <a:cubicBezTo>
                    <a:pt x="195399" y="1048149"/>
                    <a:pt x="184311" y="1034404"/>
                    <a:pt x="174172" y="1020209"/>
                  </a:cubicBezTo>
                  <a:cubicBezTo>
                    <a:pt x="127621" y="955038"/>
                    <a:pt x="139837" y="971358"/>
                    <a:pt x="87086" y="918609"/>
                  </a:cubicBezTo>
                  <a:cubicBezTo>
                    <a:pt x="82248" y="889580"/>
                    <a:pt x="81878" y="859442"/>
                    <a:pt x="72572" y="831523"/>
                  </a:cubicBezTo>
                  <a:cubicBezTo>
                    <a:pt x="67056" y="814974"/>
                    <a:pt x="49059" y="804529"/>
                    <a:pt x="43543" y="787980"/>
                  </a:cubicBezTo>
                  <a:cubicBezTo>
                    <a:pt x="34237" y="760061"/>
                    <a:pt x="36772" y="729286"/>
                    <a:pt x="29029" y="700894"/>
                  </a:cubicBezTo>
                  <a:cubicBezTo>
                    <a:pt x="22174" y="675758"/>
                    <a:pt x="9676" y="652513"/>
                    <a:pt x="0" y="628323"/>
                  </a:cubicBezTo>
                  <a:cubicBezTo>
                    <a:pt x="4838" y="541237"/>
                    <a:pt x="2179" y="453409"/>
                    <a:pt x="14514" y="367066"/>
                  </a:cubicBezTo>
                  <a:cubicBezTo>
                    <a:pt x="16981" y="349797"/>
                    <a:pt x="35742" y="339125"/>
                    <a:pt x="43543" y="323523"/>
                  </a:cubicBezTo>
                  <a:cubicBezTo>
                    <a:pt x="50385" y="309839"/>
                    <a:pt x="47239" y="290798"/>
                    <a:pt x="58057" y="279980"/>
                  </a:cubicBezTo>
                  <a:cubicBezTo>
                    <a:pt x="68875" y="269162"/>
                    <a:pt x="87619" y="271680"/>
                    <a:pt x="101600" y="265466"/>
                  </a:cubicBezTo>
                  <a:cubicBezTo>
                    <a:pt x="131258" y="252285"/>
                    <a:pt x="158728" y="234406"/>
                    <a:pt x="188686" y="221923"/>
                  </a:cubicBezTo>
                  <a:cubicBezTo>
                    <a:pt x="265357" y="189977"/>
                    <a:pt x="282457" y="191780"/>
                    <a:pt x="362857" y="178380"/>
                  </a:cubicBezTo>
                  <a:cubicBezTo>
                    <a:pt x="406400" y="163866"/>
                    <a:pt x="450870" y="151883"/>
                    <a:pt x="493486" y="134837"/>
                  </a:cubicBezTo>
                  <a:cubicBezTo>
                    <a:pt x="517676" y="125161"/>
                    <a:pt x="540921" y="112664"/>
                    <a:pt x="566057" y="105809"/>
                  </a:cubicBezTo>
                  <a:cubicBezTo>
                    <a:pt x="594449" y="98066"/>
                    <a:pt x="624114" y="96132"/>
                    <a:pt x="653143" y="91294"/>
                  </a:cubicBezTo>
                  <a:lnTo>
                    <a:pt x="1277257" y="105809"/>
                  </a:lnTo>
                  <a:cubicBezTo>
                    <a:pt x="1368901" y="109628"/>
                    <a:pt x="1327912" y="116621"/>
                    <a:pt x="1393372" y="149351"/>
                  </a:cubicBezTo>
                  <a:cubicBezTo>
                    <a:pt x="1458827" y="182079"/>
                    <a:pt x="1418068" y="140904"/>
                    <a:pt x="1480457" y="192894"/>
                  </a:cubicBezTo>
                  <a:cubicBezTo>
                    <a:pt x="1552940" y="253296"/>
                    <a:pt x="1491020" y="225444"/>
                    <a:pt x="1567543" y="250951"/>
                  </a:cubicBezTo>
                  <a:cubicBezTo>
                    <a:pt x="1582057" y="260627"/>
                    <a:pt x="1597685" y="268813"/>
                    <a:pt x="1611086" y="279980"/>
                  </a:cubicBezTo>
                  <a:cubicBezTo>
                    <a:pt x="1626855" y="293121"/>
                    <a:pt x="1636807" y="313339"/>
                    <a:pt x="1654629" y="323523"/>
                  </a:cubicBezTo>
                  <a:cubicBezTo>
                    <a:pt x="1671949" y="333420"/>
                    <a:pt x="1692880" y="335660"/>
                    <a:pt x="1712686" y="338037"/>
                  </a:cubicBezTo>
                  <a:cubicBezTo>
                    <a:pt x="1814019" y="350197"/>
                    <a:pt x="1915886" y="357390"/>
                    <a:pt x="2017486" y="367066"/>
                  </a:cubicBezTo>
                  <a:cubicBezTo>
                    <a:pt x="2104572" y="362228"/>
                    <a:pt x="2191986" y="361526"/>
                    <a:pt x="2278743" y="352551"/>
                  </a:cubicBezTo>
                  <a:cubicBezTo>
                    <a:pt x="2332547" y="346985"/>
                    <a:pt x="2384437" y="327245"/>
                    <a:pt x="2438400" y="323523"/>
                  </a:cubicBezTo>
                  <a:lnTo>
                    <a:pt x="2569029" y="323523"/>
                  </a:ln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2268941" y="4604137"/>
              <a:ext cx="3483934" cy="1470455"/>
              <a:chOff x="4572000" y="4724400"/>
              <a:chExt cx="3483934" cy="1470455"/>
            </a:xfrm>
          </p:grpSpPr>
          <p:sp>
            <p:nvSpPr>
              <p:cNvPr id="71" name="Oval 70"/>
              <p:cNvSpPr>
                <a:spLocks noChangeArrowheads="1"/>
              </p:cNvSpPr>
              <p:nvPr/>
            </p:nvSpPr>
            <p:spPr bwMode="auto">
              <a:xfrm>
                <a:off x="5973912" y="4800600"/>
                <a:ext cx="558022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G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74" name="Oval 73"/>
              <p:cNvSpPr>
                <a:spLocks noChangeArrowheads="1"/>
              </p:cNvSpPr>
              <p:nvPr/>
            </p:nvSpPr>
            <p:spPr bwMode="auto">
              <a:xfrm>
                <a:off x="4572000" y="4724400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A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78" name="Straight Arrow Connector 77"/>
              <p:cNvCxnSpPr>
                <a:cxnSpLocks noChangeShapeType="1"/>
                <a:stCxn id="74" idx="6"/>
                <a:endCxn id="71" idx="2"/>
              </p:cNvCxnSpPr>
              <p:nvPr/>
            </p:nvCxnSpPr>
            <p:spPr bwMode="auto">
              <a:xfrm>
                <a:off x="5130021" y="5002428"/>
                <a:ext cx="843891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0" name="Oval 79"/>
              <p:cNvSpPr>
                <a:spLocks noChangeArrowheads="1"/>
              </p:cNvSpPr>
              <p:nvPr/>
            </p:nvSpPr>
            <p:spPr bwMode="auto">
              <a:xfrm>
                <a:off x="5105400" y="56388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H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1" name="Straight Arrow Connector 80"/>
              <p:cNvCxnSpPr>
                <a:cxnSpLocks noChangeShapeType="1"/>
                <a:stCxn id="71" idx="3"/>
                <a:endCxn id="80" idx="7"/>
              </p:cNvCxnSpPr>
              <p:nvPr/>
            </p:nvCxnSpPr>
            <p:spPr bwMode="auto">
              <a:xfrm rot="5400000">
                <a:off x="5609099" y="5273698"/>
                <a:ext cx="445009" cy="44805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2" name="Oval 81"/>
              <p:cNvSpPr>
                <a:spLocks noChangeArrowheads="1"/>
              </p:cNvSpPr>
              <p:nvPr/>
            </p:nvSpPr>
            <p:spPr bwMode="auto">
              <a:xfrm>
                <a:off x="6705600" y="56388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N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3" name="Straight Arrow Connector 82"/>
              <p:cNvCxnSpPr>
                <a:cxnSpLocks noChangeShapeType="1"/>
                <a:stCxn id="71" idx="5"/>
                <a:endCxn id="82" idx="1"/>
              </p:cNvCxnSpPr>
              <p:nvPr/>
            </p:nvCxnSpPr>
            <p:spPr bwMode="auto">
              <a:xfrm rot="16200000" flipH="1">
                <a:off x="6398483" y="5326954"/>
                <a:ext cx="445009" cy="34154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84" name="Straight Arrow Connector 83"/>
              <p:cNvCxnSpPr>
                <a:cxnSpLocks noChangeShapeType="1"/>
                <a:stCxn id="85" idx="2"/>
                <a:endCxn id="71" idx="6"/>
              </p:cNvCxnSpPr>
              <p:nvPr/>
            </p:nvCxnSpPr>
            <p:spPr bwMode="auto">
              <a:xfrm rot="10800000" flipV="1">
                <a:off x="6531934" y="5002428"/>
                <a:ext cx="935666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5" name="Oval 84"/>
              <p:cNvSpPr>
                <a:spLocks noChangeArrowheads="1"/>
              </p:cNvSpPr>
              <p:nvPr/>
            </p:nvSpPr>
            <p:spPr bwMode="auto">
              <a:xfrm>
                <a:off x="7467600" y="47244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K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6" name="Straight Arrow Connector 85"/>
              <p:cNvCxnSpPr>
                <a:cxnSpLocks noChangeShapeType="1"/>
                <a:stCxn id="85" idx="3"/>
                <a:endCxn id="82" idx="7"/>
              </p:cNvCxnSpPr>
              <p:nvPr/>
            </p:nvCxnSpPr>
            <p:spPr bwMode="auto">
              <a:xfrm rot="5400000">
                <a:off x="7120163" y="5286634"/>
                <a:ext cx="521209" cy="3459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05375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</a:t>
            </a:r>
            <a:endParaRPr lang="en-US" dirty="0"/>
          </a:p>
        </p:txBody>
      </p:sp>
      <p:pic>
        <p:nvPicPr>
          <p:cNvPr id="3074" name="Picture 2" descr="http://www.hashtaggenerator.com/img/logo_st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2" y="2286000"/>
            <a:ext cx="2781300" cy="30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057400"/>
            <a:ext cx="614275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86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Hash-Table: Structure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751013" y="1219200"/>
            <a:ext cx="8458199" cy="5153402"/>
            <a:chOff x="1674813" y="1371600"/>
            <a:chExt cx="8458199" cy="5153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74813" y="1371600"/>
              <a:ext cx="8458199" cy="5153402"/>
            </a:xfrm>
            <a:prstGeom prst="roundRect">
              <a:avLst>
                <a:gd name="adj" fmla="val 723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873251" y="1552575"/>
              <a:ext cx="2732088" cy="4756150"/>
            </a:xfrm>
            <a:custGeom>
              <a:avLst/>
              <a:gdLst>
                <a:gd name="T0" fmla="*/ 817 w 1721"/>
                <a:gd name="T1" fmla="*/ 0 h 2996"/>
                <a:gd name="T2" fmla="*/ 752 w 1721"/>
                <a:gd name="T3" fmla="*/ 7 h 2996"/>
                <a:gd name="T4" fmla="*/ 644 w 1721"/>
                <a:gd name="T5" fmla="*/ 44 h 2996"/>
                <a:gd name="T6" fmla="*/ 526 w 1721"/>
                <a:gd name="T7" fmla="*/ 115 h 2996"/>
                <a:gd name="T8" fmla="*/ 415 w 1721"/>
                <a:gd name="T9" fmla="*/ 212 h 2996"/>
                <a:gd name="T10" fmla="*/ 311 w 1721"/>
                <a:gd name="T11" fmla="*/ 338 h 2996"/>
                <a:gd name="T12" fmla="*/ 222 w 1721"/>
                <a:gd name="T13" fmla="*/ 488 h 2996"/>
                <a:gd name="T14" fmla="*/ 148 w 1721"/>
                <a:gd name="T15" fmla="*/ 658 h 2996"/>
                <a:gd name="T16" fmla="*/ 85 w 1721"/>
                <a:gd name="T17" fmla="*/ 845 h 2996"/>
                <a:gd name="T18" fmla="*/ 37 w 1721"/>
                <a:gd name="T19" fmla="*/ 1050 h 2996"/>
                <a:gd name="T20" fmla="*/ 7 w 1721"/>
                <a:gd name="T21" fmla="*/ 1269 h 2996"/>
                <a:gd name="T22" fmla="*/ 0 w 1721"/>
                <a:gd name="T23" fmla="*/ 1497 h 2996"/>
                <a:gd name="T24" fmla="*/ 7 w 1721"/>
                <a:gd name="T25" fmla="*/ 1726 h 2996"/>
                <a:gd name="T26" fmla="*/ 37 w 1721"/>
                <a:gd name="T27" fmla="*/ 1942 h 2996"/>
                <a:gd name="T28" fmla="*/ 85 w 1721"/>
                <a:gd name="T29" fmla="*/ 2147 h 2996"/>
                <a:gd name="T30" fmla="*/ 148 w 1721"/>
                <a:gd name="T31" fmla="*/ 2337 h 2996"/>
                <a:gd name="T32" fmla="*/ 222 w 1721"/>
                <a:gd name="T33" fmla="*/ 2504 h 2996"/>
                <a:gd name="T34" fmla="*/ 315 w 1721"/>
                <a:gd name="T35" fmla="*/ 2654 h 2996"/>
                <a:gd name="T36" fmla="*/ 415 w 1721"/>
                <a:gd name="T37" fmla="*/ 2781 h 2996"/>
                <a:gd name="T38" fmla="*/ 526 w 1721"/>
                <a:gd name="T39" fmla="*/ 2881 h 2996"/>
                <a:gd name="T40" fmla="*/ 644 w 1721"/>
                <a:gd name="T41" fmla="*/ 2951 h 2996"/>
                <a:gd name="T42" fmla="*/ 752 w 1721"/>
                <a:gd name="T43" fmla="*/ 2985 h 2996"/>
                <a:gd name="T44" fmla="*/ 817 w 1721"/>
                <a:gd name="T45" fmla="*/ 2996 h 2996"/>
                <a:gd name="T46" fmla="*/ 885 w 1721"/>
                <a:gd name="T47" fmla="*/ 2996 h 2996"/>
                <a:gd name="T48" fmla="*/ 947 w 1721"/>
                <a:gd name="T49" fmla="*/ 2988 h 2996"/>
                <a:gd name="T50" fmla="*/ 1036 w 1721"/>
                <a:gd name="T51" fmla="*/ 2966 h 2996"/>
                <a:gd name="T52" fmla="*/ 1158 w 1721"/>
                <a:gd name="T53" fmla="*/ 2907 h 2996"/>
                <a:gd name="T54" fmla="*/ 1273 w 1721"/>
                <a:gd name="T55" fmla="*/ 2818 h 2996"/>
                <a:gd name="T56" fmla="*/ 1377 w 1721"/>
                <a:gd name="T57" fmla="*/ 2698 h 2996"/>
                <a:gd name="T58" fmla="*/ 1469 w 1721"/>
                <a:gd name="T59" fmla="*/ 2556 h 2996"/>
                <a:gd name="T60" fmla="*/ 1551 w 1721"/>
                <a:gd name="T61" fmla="*/ 2393 h 2996"/>
                <a:gd name="T62" fmla="*/ 1617 w 1721"/>
                <a:gd name="T63" fmla="*/ 2210 h 2996"/>
                <a:gd name="T64" fmla="*/ 1669 w 1721"/>
                <a:gd name="T65" fmla="*/ 2014 h 2996"/>
                <a:gd name="T66" fmla="*/ 1706 w 1721"/>
                <a:gd name="T67" fmla="*/ 1798 h 2996"/>
                <a:gd name="T68" fmla="*/ 1721 w 1721"/>
                <a:gd name="T69" fmla="*/ 1574 h 2996"/>
                <a:gd name="T70" fmla="*/ 1717 w 1721"/>
                <a:gd name="T71" fmla="*/ 1344 h 2996"/>
                <a:gd name="T72" fmla="*/ 1695 w 1721"/>
                <a:gd name="T73" fmla="*/ 1124 h 2996"/>
                <a:gd name="T74" fmla="*/ 1654 w 1721"/>
                <a:gd name="T75" fmla="*/ 911 h 2996"/>
                <a:gd name="T76" fmla="*/ 1599 w 1721"/>
                <a:gd name="T77" fmla="*/ 719 h 2996"/>
                <a:gd name="T78" fmla="*/ 1525 w 1721"/>
                <a:gd name="T79" fmla="*/ 543 h 2996"/>
                <a:gd name="T80" fmla="*/ 1440 w 1721"/>
                <a:gd name="T81" fmla="*/ 387 h 2996"/>
                <a:gd name="T82" fmla="*/ 1343 w 1721"/>
                <a:gd name="T83" fmla="*/ 253 h 2996"/>
                <a:gd name="T84" fmla="*/ 1236 w 1721"/>
                <a:gd name="T85" fmla="*/ 146 h 2996"/>
                <a:gd name="T86" fmla="*/ 1117 w 1721"/>
                <a:gd name="T87" fmla="*/ 63 h 2996"/>
                <a:gd name="T88" fmla="*/ 993 w 1721"/>
                <a:gd name="T89" fmla="*/ 15 h 2996"/>
                <a:gd name="T90" fmla="*/ 930 w 1721"/>
                <a:gd name="T91" fmla="*/ 0 h 2996"/>
                <a:gd name="T92" fmla="*/ 863 w 1721"/>
                <a:gd name="T93" fmla="*/ 0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1" h="2996">
                  <a:moveTo>
                    <a:pt x="863" y="0"/>
                  </a:moveTo>
                  <a:lnTo>
                    <a:pt x="841" y="0"/>
                  </a:lnTo>
                  <a:lnTo>
                    <a:pt x="817" y="0"/>
                  </a:lnTo>
                  <a:lnTo>
                    <a:pt x="796" y="0"/>
                  </a:lnTo>
                  <a:lnTo>
                    <a:pt x="774" y="4"/>
                  </a:lnTo>
                  <a:lnTo>
                    <a:pt x="752" y="7"/>
                  </a:lnTo>
                  <a:lnTo>
                    <a:pt x="730" y="15"/>
                  </a:lnTo>
                  <a:lnTo>
                    <a:pt x="689" y="26"/>
                  </a:lnTo>
                  <a:lnTo>
                    <a:pt x="644" y="44"/>
                  </a:lnTo>
                  <a:lnTo>
                    <a:pt x="604" y="63"/>
                  </a:lnTo>
                  <a:lnTo>
                    <a:pt x="567" y="89"/>
                  </a:lnTo>
                  <a:lnTo>
                    <a:pt x="526" y="115"/>
                  </a:lnTo>
                  <a:lnTo>
                    <a:pt x="489" y="146"/>
                  </a:lnTo>
                  <a:lnTo>
                    <a:pt x="452" y="179"/>
                  </a:lnTo>
                  <a:lnTo>
                    <a:pt x="415" y="212"/>
                  </a:lnTo>
                  <a:lnTo>
                    <a:pt x="378" y="253"/>
                  </a:lnTo>
                  <a:lnTo>
                    <a:pt x="344" y="294"/>
                  </a:lnTo>
                  <a:lnTo>
                    <a:pt x="311" y="338"/>
                  </a:lnTo>
                  <a:lnTo>
                    <a:pt x="281" y="387"/>
                  </a:lnTo>
                  <a:lnTo>
                    <a:pt x="252" y="436"/>
                  </a:lnTo>
                  <a:lnTo>
                    <a:pt x="222" y="488"/>
                  </a:lnTo>
                  <a:lnTo>
                    <a:pt x="196" y="543"/>
                  </a:lnTo>
                  <a:lnTo>
                    <a:pt x="170" y="599"/>
                  </a:lnTo>
                  <a:lnTo>
                    <a:pt x="148" y="658"/>
                  </a:lnTo>
                  <a:lnTo>
                    <a:pt x="122" y="719"/>
                  </a:lnTo>
                  <a:lnTo>
                    <a:pt x="104" y="782"/>
                  </a:lnTo>
                  <a:lnTo>
                    <a:pt x="85" y="845"/>
                  </a:lnTo>
                  <a:lnTo>
                    <a:pt x="68" y="911"/>
                  </a:lnTo>
                  <a:lnTo>
                    <a:pt x="52" y="983"/>
                  </a:lnTo>
                  <a:lnTo>
                    <a:pt x="37" y="1050"/>
                  </a:lnTo>
                  <a:lnTo>
                    <a:pt x="26" y="1120"/>
                  </a:lnTo>
                  <a:lnTo>
                    <a:pt x="16" y="1194"/>
                  </a:lnTo>
                  <a:lnTo>
                    <a:pt x="7" y="1269"/>
                  </a:lnTo>
                  <a:lnTo>
                    <a:pt x="5" y="1344"/>
                  </a:lnTo>
                  <a:lnTo>
                    <a:pt x="0" y="1418"/>
                  </a:lnTo>
                  <a:lnTo>
                    <a:pt x="0" y="1497"/>
                  </a:lnTo>
                  <a:lnTo>
                    <a:pt x="0" y="1574"/>
                  </a:lnTo>
                  <a:lnTo>
                    <a:pt x="5" y="1649"/>
                  </a:lnTo>
                  <a:lnTo>
                    <a:pt x="7" y="1726"/>
                  </a:lnTo>
                  <a:lnTo>
                    <a:pt x="20" y="1802"/>
                  </a:lnTo>
                  <a:lnTo>
                    <a:pt x="26" y="1872"/>
                  </a:lnTo>
                  <a:lnTo>
                    <a:pt x="37" y="1942"/>
                  </a:lnTo>
                  <a:lnTo>
                    <a:pt x="52" y="2014"/>
                  </a:lnTo>
                  <a:lnTo>
                    <a:pt x="68" y="2081"/>
                  </a:lnTo>
                  <a:lnTo>
                    <a:pt x="85" y="2147"/>
                  </a:lnTo>
                  <a:lnTo>
                    <a:pt x="104" y="2210"/>
                  </a:lnTo>
                  <a:lnTo>
                    <a:pt x="122" y="2273"/>
                  </a:lnTo>
                  <a:lnTo>
                    <a:pt x="148" y="2337"/>
                  </a:lnTo>
                  <a:lnTo>
                    <a:pt x="170" y="2393"/>
                  </a:lnTo>
                  <a:lnTo>
                    <a:pt x="196" y="2452"/>
                  </a:lnTo>
                  <a:lnTo>
                    <a:pt x="222" y="2504"/>
                  </a:lnTo>
                  <a:lnTo>
                    <a:pt x="252" y="2556"/>
                  </a:lnTo>
                  <a:lnTo>
                    <a:pt x="281" y="2609"/>
                  </a:lnTo>
                  <a:lnTo>
                    <a:pt x="315" y="2654"/>
                  </a:lnTo>
                  <a:lnTo>
                    <a:pt x="344" y="2698"/>
                  </a:lnTo>
                  <a:lnTo>
                    <a:pt x="378" y="2743"/>
                  </a:lnTo>
                  <a:lnTo>
                    <a:pt x="415" y="2781"/>
                  </a:lnTo>
                  <a:lnTo>
                    <a:pt x="452" y="2818"/>
                  </a:lnTo>
                  <a:lnTo>
                    <a:pt x="489" y="2851"/>
                  </a:lnTo>
                  <a:lnTo>
                    <a:pt x="526" y="2881"/>
                  </a:lnTo>
                  <a:lnTo>
                    <a:pt x="567" y="2907"/>
                  </a:lnTo>
                  <a:lnTo>
                    <a:pt x="604" y="2929"/>
                  </a:lnTo>
                  <a:lnTo>
                    <a:pt x="644" y="2951"/>
                  </a:lnTo>
                  <a:lnTo>
                    <a:pt x="689" y="2966"/>
                  </a:lnTo>
                  <a:lnTo>
                    <a:pt x="730" y="2981"/>
                  </a:lnTo>
                  <a:lnTo>
                    <a:pt x="752" y="2985"/>
                  </a:lnTo>
                  <a:lnTo>
                    <a:pt x="774" y="2988"/>
                  </a:lnTo>
                  <a:lnTo>
                    <a:pt x="796" y="2992"/>
                  </a:lnTo>
                  <a:lnTo>
                    <a:pt x="817" y="2996"/>
                  </a:lnTo>
                  <a:lnTo>
                    <a:pt x="841" y="2996"/>
                  </a:lnTo>
                  <a:lnTo>
                    <a:pt x="863" y="2996"/>
                  </a:lnTo>
                  <a:lnTo>
                    <a:pt x="885" y="2996"/>
                  </a:lnTo>
                  <a:lnTo>
                    <a:pt x="906" y="2996"/>
                  </a:lnTo>
                  <a:lnTo>
                    <a:pt x="930" y="2992"/>
                  </a:lnTo>
                  <a:lnTo>
                    <a:pt x="947" y="2988"/>
                  </a:lnTo>
                  <a:lnTo>
                    <a:pt x="969" y="2985"/>
                  </a:lnTo>
                  <a:lnTo>
                    <a:pt x="993" y="2981"/>
                  </a:lnTo>
                  <a:lnTo>
                    <a:pt x="1036" y="2966"/>
                  </a:lnTo>
                  <a:lnTo>
                    <a:pt x="1077" y="2951"/>
                  </a:lnTo>
                  <a:lnTo>
                    <a:pt x="1117" y="2929"/>
                  </a:lnTo>
                  <a:lnTo>
                    <a:pt x="1158" y="2907"/>
                  </a:lnTo>
                  <a:lnTo>
                    <a:pt x="1195" y="2881"/>
                  </a:lnTo>
                  <a:lnTo>
                    <a:pt x="1236" y="2851"/>
                  </a:lnTo>
                  <a:lnTo>
                    <a:pt x="1273" y="2818"/>
                  </a:lnTo>
                  <a:lnTo>
                    <a:pt x="1306" y="2781"/>
                  </a:lnTo>
                  <a:lnTo>
                    <a:pt x="1343" y="2743"/>
                  </a:lnTo>
                  <a:lnTo>
                    <a:pt x="1377" y="2698"/>
                  </a:lnTo>
                  <a:lnTo>
                    <a:pt x="1410" y="2654"/>
                  </a:lnTo>
                  <a:lnTo>
                    <a:pt x="1440" y="2609"/>
                  </a:lnTo>
                  <a:lnTo>
                    <a:pt x="1469" y="2556"/>
                  </a:lnTo>
                  <a:lnTo>
                    <a:pt x="1499" y="2504"/>
                  </a:lnTo>
                  <a:lnTo>
                    <a:pt x="1525" y="2452"/>
                  </a:lnTo>
                  <a:lnTo>
                    <a:pt x="1551" y="2393"/>
                  </a:lnTo>
                  <a:lnTo>
                    <a:pt x="1577" y="2337"/>
                  </a:lnTo>
                  <a:lnTo>
                    <a:pt x="1599" y="2273"/>
                  </a:lnTo>
                  <a:lnTo>
                    <a:pt x="1617" y="2210"/>
                  </a:lnTo>
                  <a:lnTo>
                    <a:pt x="1636" y="2147"/>
                  </a:lnTo>
                  <a:lnTo>
                    <a:pt x="1654" y="2081"/>
                  </a:lnTo>
                  <a:lnTo>
                    <a:pt x="1669" y="2014"/>
                  </a:lnTo>
                  <a:lnTo>
                    <a:pt x="1684" y="1942"/>
                  </a:lnTo>
                  <a:lnTo>
                    <a:pt x="1695" y="1872"/>
                  </a:lnTo>
                  <a:lnTo>
                    <a:pt x="1706" y="1798"/>
                  </a:lnTo>
                  <a:lnTo>
                    <a:pt x="1714" y="1726"/>
                  </a:lnTo>
                  <a:lnTo>
                    <a:pt x="1717" y="1649"/>
                  </a:lnTo>
                  <a:lnTo>
                    <a:pt x="1721" y="1574"/>
                  </a:lnTo>
                  <a:lnTo>
                    <a:pt x="1721" y="1497"/>
                  </a:lnTo>
                  <a:lnTo>
                    <a:pt x="1721" y="1421"/>
                  </a:lnTo>
                  <a:lnTo>
                    <a:pt x="1717" y="1344"/>
                  </a:lnTo>
                  <a:lnTo>
                    <a:pt x="1714" y="1269"/>
                  </a:lnTo>
                  <a:lnTo>
                    <a:pt x="1706" y="1194"/>
                  </a:lnTo>
                  <a:lnTo>
                    <a:pt x="1695" y="1124"/>
                  </a:lnTo>
                  <a:lnTo>
                    <a:pt x="1684" y="1050"/>
                  </a:lnTo>
                  <a:lnTo>
                    <a:pt x="1669" y="983"/>
                  </a:lnTo>
                  <a:lnTo>
                    <a:pt x="1654" y="911"/>
                  </a:lnTo>
                  <a:lnTo>
                    <a:pt x="1636" y="845"/>
                  </a:lnTo>
                  <a:lnTo>
                    <a:pt x="1617" y="782"/>
                  </a:lnTo>
                  <a:lnTo>
                    <a:pt x="1599" y="719"/>
                  </a:lnTo>
                  <a:lnTo>
                    <a:pt x="1577" y="658"/>
                  </a:lnTo>
                  <a:lnTo>
                    <a:pt x="1551" y="599"/>
                  </a:lnTo>
                  <a:lnTo>
                    <a:pt x="1525" y="543"/>
                  </a:lnTo>
                  <a:lnTo>
                    <a:pt x="1499" y="488"/>
                  </a:lnTo>
                  <a:lnTo>
                    <a:pt x="1469" y="436"/>
                  </a:lnTo>
                  <a:lnTo>
                    <a:pt x="1440" y="387"/>
                  </a:lnTo>
                  <a:lnTo>
                    <a:pt x="1410" y="338"/>
                  </a:lnTo>
                  <a:lnTo>
                    <a:pt x="1377" y="294"/>
                  </a:lnTo>
                  <a:lnTo>
                    <a:pt x="1343" y="253"/>
                  </a:lnTo>
                  <a:lnTo>
                    <a:pt x="1306" y="216"/>
                  </a:lnTo>
                  <a:lnTo>
                    <a:pt x="1273" y="179"/>
                  </a:lnTo>
                  <a:lnTo>
                    <a:pt x="1236" y="146"/>
                  </a:lnTo>
                  <a:lnTo>
                    <a:pt x="1195" y="115"/>
                  </a:lnTo>
                  <a:lnTo>
                    <a:pt x="1158" y="89"/>
                  </a:lnTo>
                  <a:lnTo>
                    <a:pt x="1117" y="63"/>
                  </a:lnTo>
                  <a:lnTo>
                    <a:pt x="1077" y="44"/>
                  </a:lnTo>
                  <a:lnTo>
                    <a:pt x="1036" y="26"/>
                  </a:lnTo>
                  <a:lnTo>
                    <a:pt x="993" y="15"/>
                  </a:lnTo>
                  <a:lnTo>
                    <a:pt x="969" y="7"/>
                  </a:lnTo>
                  <a:lnTo>
                    <a:pt x="947" y="4"/>
                  </a:lnTo>
                  <a:lnTo>
                    <a:pt x="930" y="0"/>
                  </a:lnTo>
                  <a:lnTo>
                    <a:pt x="906" y="0"/>
                  </a:lnTo>
                  <a:lnTo>
                    <a:pt x="885" y="0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863726" y="1546225"/>
              <a:ext cx="2754313" cy="4773613"/>
            </a:xfrm>
            <a:custGeom>
              <a:avLst/>
              <a:gdLst>
                <a:gd name="T0" fmla="*/ 806 w 1735"/>
                <a:gd name="T1" fmla="*/ 4 h 3007"/>
                <a:gd name="T2" fmla="*/ 691 w 1735"/>
                <a:gd name="T3" fmla="*/ 37 h 3007"/>
                <a:gd name="T4" fmla="*/ 591 w 1735"/>
                <a:gd name="T5" fmla="*/ 74 h 3007"/>
                <a:gd name="T6" fmla="*/ 484 w 1735"/>
                <a:gd name="T7" fmla="*/ 167 h 3007"/>
                <a:gd name="T8" fmla="*/ 402 w 1735"/>
                <a:gd name="T9" fmla="*/ 246 h 3007"/>
                <a:gd name="T10" fmla="*/ 306 w 1735"/>
                <a:gd name="T11" fmla="*/ 350 h 3007"/>
                <a:gd name="T12" fmla="*/ 239 w 1735"/>
                <a:gd name="T13" fmla="*/ 481 h 3007"/>
                <a:gd name="T14" fmla="*/ 184 w 1735"/>
                <a:gd name="T15" fmla="*/ 577 h 3007"/>
                <a:gd name="T16" fmla="*/ 150 w 1735"/>
                <a:gd name="T17" fmla="*/ 688 h 3007"/>
                <a:gd name="T18" fmla="*/ 113 w 1735"/>
                <a:gd name="T19" fmla="*/ 797 h 3007"/>
                <a:gd name="T20" fmla="*/ 80 w 1735"/>
                <a:gd name="T21" fmla="*/ 904 h 3007"/>
                <a:gd name="T22" fmla="*/ 58 w 1735"/>
                <a:gd name="T23" fmla="*/ 1024 h 3007"/>
                <a:gd name="T24" fmla="*/ 26 w 1735"/>
                <a:gd name="T25" fmla="*/ 1135 h 3007"/>
                <a:gd name="T26" fmla="*/ 22 w 1735"/>
                <a:gd name="T27" fmla="*/ 1255 h 3007"/>
                <a:gd name="T28" fmla="*/ 13 w 1735"/>
                <a:gd name="T29" fmla="*/ 1370 h 3007"/>
                <a:gd name="T30" fmla="*/ 0 w 1735"/>
                <a:gd name="T31" fmla="*/ 1459 h 3007"/>
                <a:gd name="T32" fmla="*/ 2 w 1735"/>
                <a:gd name="T33" fmla="*/ 1578 h 3007"/>
                <a:gd name="T34" fmla="*/ 17 w 1735"/>
                <a:gd name="T35" fmla="*/ 1693 h 3007"/>
                <a:gd name="T36" fmla="*/ 17 w 1735"/>
                <a:gd name="T37" fmla="*/ 1783 h 3007"/>
                <a:gd name="T38" fmla="*/ 32 w 1735"/>
                <a:gd name="T39" fmla="*/ 1906 h 3007"/>
                <a:gd name="T40" fmla="*/ 50 w 1735"/>
                <a:gd name="T41" fmla="*/ 2018 h 3007"/>
                <a:gd name="T42" fmla="*/ 80 w 1735"/>
                <a:gd name="T43" fmla="*/ 2103 h 3007"/>
                <a:gd name="T44" fmla="*/ 113 w 1735"/>
                <a:gd name="T45" fmla="*/ 2214 h 3007"/>
                <a:gd name="T46" fmla="*/ 162 w 1735"/>
                <a:gd name="T47" fmla="*/ 2349 h 3007"/>
                <a:gd name="T48" fmla="*/ 199 w 1735"/>
                <a:gd name="T49" fmla="*/ 2460 h 3007"/>
                <a:gd name="T50" fmla="*/ 254 w 1735"/>
                <a:gd name="T51" fmla="*/ 2554 h 3007"/>
                <a:gd name="T52" fmla="*/ 336 w 1735"/>
                <a:gd name="T53" fmla="*/ 2680 h 3007"/>
                <a:gd name="T54" fmla="*/ 421 w 1735"/>
                <a:gd name="T55" fmla="*/ 2791 h 3007"/>
                <a:gd name="T56" fmla="*/ 524 w 1735"/>
                <a:gd name="T57" fmla="*/ 2885 h 3007"/>
                <a:gd name="T58" fmla="*/ 624 w 1735"/>
                <a:gd name="T59" fmla="*/ 2933 h 3007"/>
                <a:gd name="T60" fmla="*/ 732 w 1735"/>
                <a:gd name="T61" fmla="*/ 2978 h 3007"/>
                <a:gd name="T62" fmla="*/ 839 w 1735"/>
                <a:gd name="T63" fmla="*/ 3007 h 3007"/>
                <a:gd name="T64" fmla="*/ 964 w 1735"/>
                <a:gd name="T65" fmla="*/ 2992 h 3007"/>
                <a:gd name="T66" fmla="*/ 1064 w 1735"/>
                <a:gd name="T67" fmla="*/ 2955 h 3007"/>
                <a:gd name="T68" fmla="*/ 1175 w 1735"/>
                <a:gd name="T69" fmla="*/ 2911 h 3007"/>
                <a:gd name="T70" fmla="*/ 1283 w 1735"/>
                <a:gd name="T71" fmla="*/ 2822 h 3007"/>
                <a:gd name="T72" fmla="*/ 1372 w 1735"/>
                <a:gd name="T73" fmla="*/ 2721 h 3007"/>
                <a:gd name="T74" fmla="*/ 1457 w 1735"/>
                <a:gd name="T75" fmla="*/ 2606 h 3007"/>
                <a:gd name="T76" fmla="*/ 1505 w 1735"/>
                <a:gd name="T77" fmla="*/ 2497 h 3007"/>
                <a:gd name="T78" fmla="*/ 1572 w 1735"/>
                <a:gd name="T79" fmla="*/ 2371 h 3007"/>
                <a:gd name="T80" fmla="*/ 1612 w 1735"/>
                <a:gd name="T81" fmla="*/ 2266 h 3007"/>
                <a:gd name="T82" fmla="*/ 1649 w 1735"/>
                <a:gd name="T83" fmla="*/ 2155 h 3007"/>
                <a:gd name="T84" fmla="*/ 1672 w 1735"/>
                <a:gd name="T85" fmla="*/ 2048 h 3007"/>
                <a:gd name="T86" fmla="*/ 1698 w 1735"/>
                <a:gd name="T87" fmla="*/ 1928 h 3007"/>
                <a:gd name="T88" fmla="*/ 1712 w 1735"/>
                <a:gd name="T89" fmla="*/ 1817 h 3007"/>
                <a:gd name="T90" fmla="*/ 1716 w 1735"/>
                <a:gd name="T91" fmla="*/ 1690 h 3007"/>
                <a:gd name="T92" fmla="*/ 1723 w 1735"/>
                <a:gd name="T93" fmla="*/ 1608 h 3007"/>
                <a:gd name="T94" fmla="*/ 1735 w 1735"/>
                <a:gd name="T95" fmla="*/ 1486 h 3007"/>
                <a:gd name="T96" fmla="*/ 1723 w 1735"/>
                <a:gd name="T97" fmla="*/ 1399 h 3007"/>
                <a:gd name="T98" fmla="*/ 1723 w 1735"/>
                <a:gd name="T99" fmla="*/ 1281 h 3007"/>
                <a:gd name="T100" fmla="*/ 1705 w 1735"/>
                <a:gd name="T101" fmla="*/ 1157 h 3007"/>
                <a:gd name="T102" fmla="*/ 1686 w 1735"/>
                <a:gd name="T103" fmla="*/ 1042 h 3007"/>
                <a:gd name="T104" fmla="*/ 1668 w 1735"/>
                <a:gd name="T105" fmla="*/ 961 h 3007"/>
                <a:gd name="T106" fmla="*/ 1638 w 1735"/>
                <a:gd name="T107" fmla="*/ 841 h 3007"/>
                <a:gd name="T108" fmla="*/ 1609 w 1735"/>
                <a:gd name="T109" fmla="*/ 725 h 3007"/>
                <a:gd name="T110" fmla="*/ 1568 w 1735"/>
                <a:gd name="T111" fmla="*/ 629 h 3007"/>
                <a:gd name="T112" fmla="*/ 1501 w 1735"/>
                <a:gd name="T113" fmla="*/ 499 h 3007"/>
                <a:gd name="T114" fmla="*/ 1453 w 1735"/>
                <a:gd name="T115" fmla="*/ 391 h 3007"/>
                <a:gd name="T116" fmla="*/ 1364 w 1735"/>
                <a:gd name="T117" fmla="*/ 279 h 3007"/>
                <a:gd name="T118" fmla="*/ 1279 w 1735"/>
                <a:gd name="T119" fmla="*/ 176 h 3007"/>
                <a:gd name="T120" fmla="*/ 1168 w 1735"/>
                <a:gd name="T121" fmla="*/ 89 h 3007"/>
                <a:gd name="T122" fmla="*/ 1036 w 1735"/>
                <a:gd name="T123" fmla="*/ 34 h 3007"/>
                <a:gd name="T124" fmla="*/ 927 w 1735"/>
                <a:gd name="T125" fmla="*/ 11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5" h="3007">
                  <a:moveTo>
                    <a:pt x="899" y="8"/>
                  </a:moveTo>
                  <a:lnTo>
                    <a:pt x="899" y="8"/>
                  </a:lnTo>
                  <a:lnTo>
                    <a:pt x="899" y="8"/>
                  </a:lnTo>
                  <a:lnTo>
                    <a:pt x="895" y="8"/>
                  </a:lnTo>
                  <a:lnTo>
                    <a:pt x="895" y="4"/>
                  </a:lnTo>
                  <a:lnTo>
                    <a:pt x="895" y="4"/>
                  </a:lnTo>
                  <a:lnTo>
                    <a:pt x="895" y="0"/>
                  </a:lnTo>
                  <a:lnTo>
                    <a:pt x="901" y="0"/>
                  </a:lnTo>
                  <a:lnTo>
                    <a:pt x="901" y="0"/>
                  </a:lnTo>
                  <a:lnTo>
                    <a:pt x="901" y="0"/>
                  </a:lnTo>
                  <a:lnTo>
                    <a:pt x="906" y="0"/>
                  </a:lnTo>
                  <a:lnTo>
                    <a:pt x="906" y="4"/>
                  </a:lnTo>
                  <a:lnTo>
                    <a:pt x="906" y="4"/>
                  </a:lnTo>
                  <a:lnTo>
                    <a:pt x="906" y="4"/>
                  </a:lnTo>
                  <a:lnTo>
                    <a:pt x="906" y="8"/>
                  </a:lnTo>
                  <a:lnTo>
                    <a:pt x="901" y="8"/>
                  </a:lnTo>
                  <a:lnTo>
                    <a:pt x="899" y="8"/>
                  </a:lnTo>
                  <a:lnTo>
                    <a:pt x="899" y="8"/>
                  </a:lnTo>
                  <a:close/>
                  <a:moveTo>
                    <a:pt x="875" y="8"/>
                  </a:moveTo>
                  <a:lnTo>
                    <a:pt x="875" y="8"/>
                  </a:lnTo>
                  <a:lnTo>
                    <a:pt x="875" y="8"/>
                  </a:lnTo>
                  <a:lnTo>
                    <a:pt x="873" y="4"/>
                  </a:lnTo>
                  <a:lnTo>
                    <a:pt x="873" y="4"/>
                  </a:lnTo>
                  <a:lnTo>
                    <a:pt x="873" y="4"/>
                  </a:lnTo>
                  <a:lnTo>
                    <a:pt x="873" y="4"/>
                  </a:lnTo>
                  <a:lnTo>
                    <a:pt x="873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80" y="0"/>
                  </a:lnTo>
                  <a:lnTo>
                    <a:pt x="884" y="4"/>
                  </a:lnTo>
                  <a:lnTo>
                    <a:pt x="884" y="4"/>
                  </a:lnTo>
                  <a:lnTo>
                    <a:pt x="880" y="4"/>
                  </a:lnTo>
                  <a:lnTo>
                    <a:pt x="880" y="8"/>
                  </a:lnTo>
                  <a:lnTo>
                    <a:pt x="875" y="8"/>
                  </a:lnTo>
                  <a:lnTo>
                    <a:pt x="875" y="8"/>
                  </a:lnTo>
                  <a:close/>
                  <a:moveTo>
                    <a:pt x="854" y="8"/>
                  </a:moveTo>
                  <a:lnTo>
                    <a:pt x="854" y="8"/>
                  </a:lnTo>
                  <a:lnTo>
                    <a:pt x="849" y="4"/>
                  </a:lnTo>
                  <a:lnTo>
                    <a:pt x="849" y="4"/>
                  </a:lnTo>
                  <a:lnTo>
                    <a:pt x="847" y="4"/>
                  </a:lnTo>
                  <a:lnTo>
                    <a:pt x="849" y="4"/>
                  </a:lnTo>
                  <a:lnTo>
                    <a:pt x="849" y="0"/>
                  </a:lnTo>
                  <a:lnTo>
                    <a:pt x="849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862" y="4"/>
                  </a:lnTo>
                  <a:lnTo>
                    <a:pt x="858" y="4"/>
                  </a:lnTo>
                  <a:lnTo>
                    <a:pt x="858" y="4"/>
                  </a:lnTo>
                  <a:lnTo>
                    <a:pt x="854" y="8"/>
                  </a:lnTo>
                  <a:lnTo>
                    <a:pt x="854" y="8"/>
                  </a:lnTo>
                  <a:close/>
                  <a:moveTo>
                    <a:pt x="832" y="8"/>
                  </a:moveTo>
                  <a:lnTo>
                    <a:pt x="832" y="8"/>
                  </a:lnTo>
                  <a:lnTo>
                    <a:pt x="828" y="8"/>
                  </a:lnTo>
                  <a:lnTo>
                    <a:pt x="828" y="8"/>
                  </a:lnTo>
                  <a:lnTo>
                    <a:pt x="823" y="4"/>
                  </a:lnTo>
                  <a:lnTo>
                    <a:pt x="823" y="4"/>
                  </a:lnTo>
                  <a:lnTo>
                    <a:pt x="823" y="4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6" y="0"/>
                  </a:lnTo>
                  <a:lnTo>
                    <a:pt x="836" y="4"/>
                  </a:lnTo>
                  <a:lnTo>
                    <a:pt x="836" y="4"/>
                  </a:lnTo>
                  <a:lnTo>
                    <a:pt x="836" y="8"/>
                  </a:lnTo>
                  <a:lnTo>
                    <a:pt x="832" y="8"/>
                  </a:lnTo>
                  <a:lnTo>
                    <a:pt x="832" y="8"/>
                  </a:lnTo>
                  <a:close/>
                  <a:moveTo>
                    <a:pt x="810" y="11"/>
                  </a:moveTo>
                  <a:lnTo>
                    <a:pt x="810" y="11"/>
                  </a:lnTo>
                  <a:lnTo>
                    <a:pt x="806" y="11"/>
                  </a:lnTo>
                  <a:lnTo>
                    <a:pt x="806" y="8"/>
                  </a:lnTo>
                  <a:lnTo>
                    <a:pt x="802" y="4"/>
                  </a:lnTo>
                  <a:lnTo>
                    <a:pt x="802" y="4"/>
                  </a:lnTo>
                  <a:lnTo>
                    <a:pt x="806" y="4"/>
                  </a:lnTo>
                  <a:lnTo>
                    <a:pt x="806" y="4"/>
                  </a:lnTo>
                  <a:lnTo>
                    <a:pt x="806" y="4"/>
                  </a:lnTo>
                  <a:lnTo>
                    <a:pt x="813" y="4"/>
                  </a:lnTo>
                  <a:lnTo>
                    <a:pt x="813" y="4"/>
                  </a:lnTo>
                  <a:lnTo>
                    <a:pt x="813" y="8"/>
                  </a:lnTo>
                  <a:lnTo>
                    <a:pt x="813" y="8"/>
                  </a:lnTo>
                  <a:lnTo>
                    <a:pt x="810" y="11"/>
                  </a:lnTo>
                  <a:lnTo>
                    <a:pt x="810" y="11"/>
                  </a:lnTo>
                  <a:close/>
                  <a:moveTo>
                    <a:pt x="787" y="15"/>
                  </a:moveTo>
                  <a:lnTo>
                    <a:pt x="787" y="15"/>
                  </a:lnTo>
                  <a:lnTo>
                    <a:pt x="784" y="15"/>
                  </a:lnTo>
                  <a:lnTo>
                    <a:pt x="780" y="11"/>
                  </a:lnTo>
                  <a:lnTo>
                    <a:pt x="780" y="11"/>
                  </a:lnTo>
                  <a:lnTo>
                    <a:pt x="780" y="8"/>
                  </a:lnTo>
                  <a:lnTo>
                    <a:pt x="780" y="8"/>
                  </a:lnTo>
                  <a:lnTo>
                    <a:pt x="780" y="4"/>
                  </a:lnTo>
                  <a:lnTo>
                    <a:pt x="784" y="4"/>
                  </a:lnTo>
                  <a:lnTo>
                    <a:pt x="784" y="4"/>
                  </a:lnTo>
                  <a:lnTo>
                    <a:pt x="787" y="4"/>
                  </a:lnTo>
                  <a:lnTo>
                    <a:pt x="791" y="8"/>
                  </a:lnTo>
                  <a:lnTo>
                    <a:pt x="791" y="8"/>
                  </a:lnTo>
                  <a:lnTo>
                    <a:pt x="791" y="11"/>
                  </a:lnTo>
                  <a:lnTo>
                    <a:pt x="787" y="15"/>
                  </a:lnTo>
                  <a:lnTo>
                    <a:pt x="787" y="15"/>
                  </a:lnTo>
                  <a:close/>
                  <a:moveTo>
                    <a:pt x="765" y="19"/>
                  </a:moveTo>
                  <a:lnTo>
                    <a:pt x="765" y="19"/>
                  </a:lnTo>
                  <a:lnTo>
                    <a:pt x="762" y="19"/>
                  </a:lnTo>
                  <a:lnTo>
                    <a:pt x="758" y="19"/>
                  </a:lnTo>
                  <a:lnTo>
                    <a:pt x="758" y="15"/>
                  </a:lnTo>
                  <a:lnTo>
                    <a:pt x="758" y="11"/>
                  </a:lnTo>
                  <a:lnTo>
                    <a:pt x="758" y="8"/>
                  </a:lnTo>
                  <a:lnTo>
                    <a:pt x="758" y="8"/>
                  </a:lnTo>
                  <a:lnTo>
                    <a:pt x="762" y="8"/>
                  </a:lnTo>
                  <a:lnTo>
                    <a:pt x="762" y="8"/>
                  </a:lnTo>
                  <a:lnTo>
                    <a:pt x="765" y="8"/>
                  </a:lnTo>
                  <a:lnTo>
                    <a:pt x="765" y="8"/>
                  </a:lnTo>
                  <a:lnTo>
                    <a:pt x="769" y="11"/>
                  </a:lnTo>
                  <a:lnTo>
                    <a:pt x="769" y="15"/>
                  </a:lnTo>
                  <a:lnTo>
                    <a:pt x="765" y="19"/>
                  </a:lnTo>
                  <a:lnTo>
                    <a:pt x="765" y="19"/>
                  </a:lnTo>
                  <a:close/>
                  <a:moveTo>
                    <a:pt x="739" y="23"/>
                  </a:moveTo>
                  <a:lnTo>
                    <a:pt x="739" y="23"/>
                  </a:lnTo>
                  <a:lnTo>
                    <a:pt x="739" y="23"/>
                  </a:lnTo>
                  <a:lnTo>
                    <a:pt x="736" y="23"/>
                  </a:lnTo>
                  <a:lnTo>
                    <a:pt x="736" y="19"/>
                  </a:lnTo>
                  <a:lnTo>
                    <a:pt x="736" y="15"/>
                  </a:lnTo>
                  <a:lnTo>
                    <a:pt x="736" y="15"/>
                  </a:lnTo>
                  <a:lnTo>
                    <a:pt x="739" y="11"/>
                  </a:lnTo>
                  <a:lnTo>
                    <a:pt x="739" y="11"/>
                  </a:lnTo>
                  <a:lnTo>
                    <a:pt x="739" y="11"/>
                  </a:lnTo>
                  <a:lnTo>
                    <a:pt x="743" y="11"/>
                  </a:lnTo>
                  <a:lnTo>
                    <a:pt x="743" y="15"/>
                  </a:lnTo>
                  <a:lnTo>
                    <a:pt x="747" y="15"/>
                  </a:lnTo>
                  <a:lnTo>
                    <a:pt x="747" y="19"/>
                  </a:lnTo>
                  <a:lnTo>
                    <a:pt x="743" y="19"/>
                  </a:lnTo>
                  <a:lnTo>
                    <a:pt x="743" y="23"/>
                  </a:lnTo>
                  <a:lnTo>
                    <a:pt x="739" y="23"/>
                  </a:lnTo>
                  <a:lnTo>
                    <a:pt x="739" y="23"/>
                  </a:lnTo>
                  <a:close/>
                  <a:moveTo>
                    <a:pt x="721" y="30"/>
                  </a:moveTo>
                  <a:lnTo>
                    <a:pt x="721" y="30"/>
                  </a:lnTo>
                  <a:lnTo>
                    <a:pt x="717" y="30"/>
                  </a:lnTo>
                  <a:lnTo>
                    <a:pt x="713" y="30"/>
                  </a:lnTo>
                  <a:lnTo>
                    <a:pt x="713" y="26"/>
                  </a:lnTo>
                  <a:lnTo>
                    <a:pt x="713" y="23"/>
                  </a:lnTo>
                  <a:lnTo>
                    <a:pt x="713" y="23"/>
                  </a:lnTo>
                  <a:lnTo>
                    <a:pt x="717" y="19"/>
                  </a:lnTo>
                  <a:lnTo>
                    <a:pt x="717" y="19"/>
                  </a:lnTo>
                  <a:lnTo>
                    <a:pt x="717" y="19"/>
                  </a:lnTo>
                  <a:lnTo>
                    <a:pt x="721" y="19"/>
                  </a:lnTo>
                  <a:lnTo>
                    <a:pt x="724" y="23"/>
                  </a:lnTo>
                  <a:lnTo>
                    <a:pt x="724" y="26"/>
                  </a:lnTo>
                  <a:lnTo>
                    <a:pt x="721" y="26"/>
                  </a:lnTo>
                  <a:lnTo>
                    <a:pt x="721" y="30"/>
                  </a:lnTo>
                  <a:lnTo>
                    <a:pt x="721" y="30"/>
                  </a:lnTo>
                  <a:close/>
                  <a:moveTo>
                    <a:pt x="699" y="37"/>
                  </a:moveTo>
                  <a:lnTo>
                    <a:pt x="699" y="37"/>
                  </a:lnTo>
                  <a:lnTo>
                    <a:pt x="695" y="37"/>
                  </a:lnTo>
                  <a:lnTo>
                    <a:pt x="691" y="37"/>
                  </a:lnTo>
                  <a:lnTo>
                    <a:pt x="691" y="34"/>
                  </a:lnTo>
                  <a:lnTo>
                    <a:pt x="691" y="30"/>
                  </a:lnTo>
                  <a:lnTo>
                    <a:pt x="691" y="26"/>
                  </a:lnTo>
                  <a:lnTo>
                    <a:pt x="695" y="26"/>
                  </a:lnTo>
                  <a:lnTo>
                    <a:pt x="695" y="26"/>
                  </a:lnTo>
                  <a:lnTo>
                    <a:pt x="695" y="26"/>
                  </a:lnTo>
                  <a:lnTo>
                    <a:pt x="699" y="26"/>
                  </a:lnTo>
                  <a:lnTo>
                    <a:pt x="702" y="30"/>
                  </a:lnTo>
                  <a:lnTo>
                    <a:pt x="702" y="30"/>
                  </a:lnTo>
                  <a:lnTo>
                    <a:pt x="702" y="34"/>
                  </a:lnTo>
                  <a:lnTo>
                    <a:pt x="699" y="37"/>
                  </a:lnTo>
                  <a:lnTo>
                    <a:pt x="699" y="37"/>
                  </a:lnTo>
                  <a:close/>
                  <a:moveTo>
                    <a:pt x="676" y="45"/>
                  </a:moveTo>
                  <a:lnTo>
                    <a:pt x="676" y="45"/>
                  </a:lnTo>
                  <a:lnTo>
                    <a:pt x="673" y="45"/>
                  </a:lnTo>
                  <a:lnTo>
                    <a:pt x="669" y="41"/>
                  </a:lnTo>
                  <a:lnTo>
                    <a:pt x="669" y="37"/>
                  </a:lnTo>
                  <a:lnTo>
                    <a:pt x="669" y="37"/>
                  </a:lnTo>
                  <a:lnTo>
                    <a:pt x="673" y="34"/>
                  </a:lnTo>
                  <a:lnTo>
                    <a:pt x="673" y="34"/>
                  </a:lnTo>
                  <a:lnTo>
                    <a:pt x="673" y="34"/>
                  </a:lnTo>
                  <a:lnTo>
                    <a:pt x="676" y="34"/>
                  </a:lnTo>
                  <a:lnTo>
                    <a:pt x="680" y="37"/>
                  </a:lnTo>
                  <a:lnTo>
                    <a:pt x="680" y="41"/>
                  </a:lnTo>
                  <a:lnTo>
                    <a:pt x="680" y="41"/>
                  </a:lnTo>
                  <a:lnTo>
                    <a:pt x="676" y="45"/>
                  </a:lnTo>
                  <a:lnTo>
                    <a:pt x="676" y="45"/>
                  </a:lnTo>
                  <a:close/>
                  <a:moveTo>
                    <a:pt x="654" y="52"/>
                  </a:moveTo>
                  <a:lnTo>
                    <a:pt x="654" y="52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7" y="48"/>
                  </a:lnTo>
                  <a:lnTo>
                    <a:pt x="647" y="48"/>
                  </a:lnTo>
                  <a:lnTo>
                    <a:pt x="647" y="45"/>
                  </a:lnTo>
                  <a:lnTo>
                    <a:pt x="650" y="41"/>
                  </a:lnTo>
                  <a:lnTo>
                    <a:pt x="650" y="41"/>
                  </a:lnTo>
                  <a:lnTo>
                    <a:pt x="654" y="41"/>
                  </a:lnTo>
                  <a:lnTo>
                    <a:pt x="658" y="45"/>
                  </a:lnTo>
                  <a:lnTo>
                    <a:pt x="658" y="48"/>
                  </a:lnTo>
                  <a:lnTo>
                    <a:pt x="654" y="52"/>
                  </a:lnTo>
                  <a:lnTo>
                    <a:pt x="654" y="52"/>
                  </a:lnTo>
                  <a:close/>
                  <a:moveTo>
                    <a:pt x="636" y="63"/>
                  </a:moveTo>
                  <a:lnTo>
                    <a:pt x="636" y="63"/>
                  </a:lnTo>
                  <a:lnTo>
                    <a:pt x="632" y="63"/>
                  </a:lnTo>
                  <a:lnTo>
                    <a:pt x="628" y="63"/>
                  </a:lnTo>
                  <a:lnTo>
                    <a:pt x="624" y="60"/>
                  </a:lnTo>
                  <a:lnTo>
                    <a:pt x="624" y="56"/>
                  </a:lnTo>
                  <a:lnTo>
                    <a:pt x="628" y="52"/>
                  </a:lnTo>
                  <a:lnTo>
                    <a:pt x="628" y="52"/>
                  </a:lnTo>
                  <a:lnTo>
                    <a:pt x="632" y="52"/>
                  </a:lnTo>
                  <a:lnTo>
                    <a:pt x="632" y="52"/>
                  </a:lnTo>
                  <a:lnTo>
                    <a:pt x="636" y="56"/>
                  </a:lnTo>
                  <a:lnTo>
                    <a:pt x="636" y="60"/>
                  </a:lnTo>
                  <a:lnTo>
                    <a:pt x="636" y="63"/>
                  </a:lnTo>
                  <a:lnTo>
                    <a:pt x="636" y="63"/>
                  </a:lnTo>
                  <a:close/>
                  <a:moveTo>
                    <a:pt x="613" y="74"/>
                  </a:moveTo>
                  <a:lnTo>
                    <a:pt x="613" y="74"/>
                  </a:lnTo>
                  <a:lnTo>
                    <a:pt x="610" y="74"/>
                  </a:lnTo>
                  <a:lnTo>
                    <a:pt x="606" y="71"/>
                  </a:lnTo>
                  <a:lnTo>
                    <a:pt x="606" y="71"/>
                  </a:lnTo>
                  <a:lnTo>
                    <a:pt x="606" y="67"/>
                  </a:lnTo>
                  <a:lnTo>
                    <a:pt x="610" y="63"/>
                  </a:lnTo>
                  <a:lnTo>
                    <a:pt x="610" y="63"/>
                  </a:lnTo>
                  <a:lnTo>
                    <a:pt x="613" y="63"/>
                  </a:lnTo>
                  <a:lnTo>
                    <a:pt x="617" y="67"/>
                  </a:lnTo>
                  <a:lnTo>
                    <a:pt x="617" y="67"/>
                  </a:lnTo>
                  <a:lnTo>
                    <a:pt x="617" y="71"/>
                  </a:lnTo>
                  <a:lnTo>
                    <a:pt x="613" y="74"/>
                  </a:lnTo>
                  <a:lnTo>
                    <a:pt x="613" y="74"/>
                  </a:lnTo>
                  <a:close/>
                  <a:moveTo>
                    <a:pt x="595" y="86"/>
                  </a:moveTo>
                  <a:lnTo>
                    <a:pt x="595" y="86"/>
                  </a:lnTo>
                  <a:lnTo>
                    <a:pt x="587" y="86"/>
                  </a:lnTo>
                  <a:lnTo>
                    <a:pt x="587" y="82"/>
                  </a:lnTo>
                  <a:lnTo>
                    <a:pt x="584" y="78"/>
                  </a:lnTo>
                  <a:lnTo>
                    <a:pt x="587" y="74"/>
                  </a:lnTo>
                  <a:lnTo>
                    <a:pt x="587" y="74"/>
                  </a:lnTo>
                  <a:lnTo>
                    <a:pt x="591" y="74"/>
                  </a:lnTo>
                  <a:lnTo>
                    <a:pt x="595" y="78"/>
                  </a:lnTo>
                  <a:lnTo>
                    <a:pt x="595" y="82"/>
                  </a:lnTo>
                  <a:lnTo>
                    <a:pt x="595" y="86"/>
                  </a:lnTo>
                  <a:lnTo>
                    <a:pt x="595" y="86"/>
                  </a:lnTo>
                  <a:close/>
                  <a:moveTo>
                    <a:pt x="573" y="97"/>
                  </a:moveTo>
                  <a:lnTo>
                    <a:pt x="573" y="97"/>
                  </a:lnTo>
                  <a:lnTo>
                    <a:pt x="573" y="97"/>
                  </a:lnTo>
                  <a:lnTo>
                    <a:pt x="569" y="97"/>
                  </a:lnTo>
                  <a:lnTo>
                    <a:pt x="565" y="97"/>
                  </a:lnTo>
                  <a:lnTo>
                    <a:pt x="565" y="89"/>
                  </a:lnTo>
                  <a:lnTo>
                    <a:pt x="569" y="86"/>
                  </a:lnTo>
                  <a:lnTo>
                    <a:pt x="569" y="86"/>
                  </a:lnTo>
                  <a:lnTo>
                    <a:pt x="569" y="86"/>
                  </a:lnTo>
                  <a:lnTo>
                    <a:pt x="573" y="86"/>
                  </a:lnTo>
                  <a:lnTo>
                    <a:pt x="576" y="89"/>
                  </a:lnTo>
                  <a:lnTo>
                    <a:pt x="576" y="93"/>
                  </a:lnTo>
                  <a:lnTo>
                    <a:pt x="573" y="97"/>
                  </a:lnTo>
                  <a:lnTo>
                    <a:pt x="573" y="97"/>
                  </a:lnTo>
                  <a:close/>
                  <a:moveTo>
                    <a:pt x="554" y="108"/>
                  </a:moveTo>
                  <a:lnTo>
                    <a:pt x="554" y="108"/>
                  </a:lnTo>
                  <a:lnTo>
                    <a:pt x="554" y="112"/>
                  </a:lnTo>
                  <a:lnTo>
                    <a:pt x="550" y="112"/>
                  </a:lnTo>
                  <a:lnTo>
                    <a:pt x="547" y="108"/>
                  </a:lnTo>
                  <a:lnTo>
                    <a:pt x="547" y="108"/>
                  </a:lnTo>
                  <a:lnTo>
                    <a:pt x="547" y="104"/>
                  </a:lnTo>
                  <a:lnTo>
                    <a:pt x="547" y="100"/>
                  </a:lnTo>
                  <a:lnTo>
                    <a:pt x="547" y="100"/>
                  </a:lnTo>
                  <a:lnTo>
                    <a:pt x="550" y="100"/>
                  </a:lnTo>
                  <a:lnTo>
                    <a:pt x="554" y="100"/>
                  </a:lnTo>
                  <a:lnTo>
                    <a:pt x="558" y="100"/>
                  </a:lnTo>
                  <a:lnTo>
                    <a:pt x="558" y="104"/>
                  </a:lnTo>
                  <a:lnTo>
                    <a:pt x="554" y="108"/>
                  </a:lnTo>
                  <a:lnTo>
                    <a:pt x="554" y="108"/>
                  </a:lnTo>
                  <a:close/>
                  <a:moveTo>
                    <a:pt x="536" y="123"/>
                  </a:moveTo>
                  <a:lnTo>
                    <a:pt x="536" y="123"/>
                  </a:lnTo>
                  <a:lnTo>
                    <a:pt x="532" y="123"/>
                  </a:lnTo>
                  <a:lnTo>
                    <a:pt x="528" y="123"/>
                  </a:lnTo>
                  <a:lnTo>
                    <a:pt x="528" y="119"/>
                  </a:lnTo>
                  <a:lnTo>
                    <a:pt x="528" y="115"/>
                  </a:lnTo>
                  <a:lnTo>
                    <a:pt x="528" y="112"/>
                  </a:lnTo>
                  <a:lnTo>
                    <a:pt x="528" y="112"/>
                  </a:lnTo>
                  <a:lnTo>
                    <a:pt x="532" y="112"/>
                  </a:lnTo>
                  <a:lnTo>
                    <a:pt x="536" y="115"/>
                  </a:lnTo>
                  <a:lnTo>
                    <a:pt x="539" y="115"/>
                  </a:lnTo>
                  <a:lnTo>
                    <a:pt x="539" y="119"/>
                  </a:lnTo>
                  <a:lnTo>
                    <a:pt x="536" y="123"/>
                  </a:lnTo>
                  <a:lnTo>
                    <a:pt x="536" y="123"/>
                  </a:lnTo>
                  <a:close/>
                  <a:moveTo>
                    <a:pt x="517" y="137"/>
                  </a:moveTo>
                  <a:lnTo>
                    <a:pt x="517" y="137"/>
                  </a:lnTo>
                  <a:lnTo>
                    <a:pt x="513" y="137"/>
                  </a:lnTo>
                  <a:lnTo>
                    <a:pt x="510" y="137"/>
                  </a:lnTo>
                  <a:lnTo>
                    <a:pt x="510" y="130"/>
                  </a:lnTo>
                  <a:lnTo>
                    <a:pt x="510" y="126"/>
                  </a:lnTo>
                  <a:lnTo>
                    <a:pt x="510" y="126"/>
                  </a:lnTo>
                  <a:lnTo>
                    <a:pt x="513" y="126"/>
                  </a:lnTo>
                  <a:lnTo>
                    <a:pt x="517" y="130"/>
                  </a:lnTo>
                  <a:lnTo>
                    <a:pt x="521" y="134"/>
                  </a:lnTo>
                  <a:lnTo>
                    <a:pt x="517" y="137"/>
                  </a:lnTo>
                  <a:lnTo>
                    <a:pt x="517" y="137"/>
                  </a:lnTo>
                  <a:close/>
                  <a:moveTo>
                    <a:pt x="499" y="152"/>
                  </a:moveTo>
                  <a:lnTo>
                    <a:pt x="499" y="152"/>
                  </a:lnTo>
                  <a:lnTo>
                    <a:pt x="499" y="152"/>
                  </a:lnTo>
                  <a:lnTo>
                    <a:pt x="495" y="152"/>
                  </a:lnTo>
                  <a:lnTo>
                    <a:pt x="491" y="150"/>
                  </a:lnTo>
                  <a:lnTo>
                    <a:pt x="491" y="150"/>
                  </a:lnTo>
                  <a:lnTo>
                    <a:pt x="491" y="145"/>
                  </a:lnTo>
                  <a:lnTo>
                    <a:pt x="491" y="141"/>
                  </a:lnTo>
                  <a:lnTo>
                    <a:pt x="491" y="141"/>
                  </a:lnTo>
                  <a:lnTo>
                    <a:pt x="495" y="141"/>
                  </a:lnTo>
                  <a:lnTo>
                    <a:pt x="499" y="141"/>
                  </a:lnTo>
                  <a:lnTo>
                    <a:pt x="502" y="141"/>
                  </a:lnTo>
                  <a:lnTo>
                    <a:pt x="502" y="145"/>
                  </a:lnTo>
                  <a:lnTo>
                    <a:pt x="502" y="150"/>
                  </a:lnTo>
                  <a:lnTo>
                    <a:pt x="499" y="152"/>
                  </a:lnTo>
                  <a:lnTo>
                    <a:pt x="499" y="152"/>
                  </a:lnTo>
                  <a:close/>
                  <a:moveTo>
                    <a:pt x="484" y="167"/>
                  </a:moveTo>
                  <a:lnTo>
                    <a:pt x="484" y="167"/>
                  </a:lnTo>
                  <a:lnTo>
                    <a:pt x="480" y="167"/>
                  </a:lnTo>
                  <a:lnTo>
                    <a:pt x="473" y="167"/>
                  </a:lnTo>
                  <a:lnTo>
                    <a:pt x="473" y="161"/>
                  </a:lnTo>
                  <a:lnTo>
                    <a:pt x="476" y="156"/>
                  </a:lnTo>
                  <a:lnTo>
                    <a:pt x="476" y="156"/>
                  </a:lnTo>
                  <a:lnTo>
                    <a:pt x="476" y="156"/>
                  </a:lnTo>
                  <a:lnTo>
                    <a:pt x="480" y="156"/>
                  </a:lnTo>
                  <a:lnTo>
                    <a:pt x="484" y="161"/>
                  </a:lnTo>
                  <a:lnTo>
                    <a:pt x="484" y="163"/>
                  </a:lnTo>
                  <a:lnTo>
                    <a:pt x="484" y="167"/>
                  </a:lnTo>
                  <a:lnTo>
                    <a:pt x="484" y="167"/>
                  </a:lnTo>
                  <a:close/>
                  <a:moveTo>
                    <a:pt x="465" y="183"/>
                  </a:moveTo>
                  <a:lnTo>
                    <a:pt x="465" y="183"/>
                  </a:lnTo>
                  <a:lnTo>
                    <a:pt x="462" y="183"/>
                  </a:lnTo>
                  <a:lnTo>
                    <a:pt x="462" y="183"/>
                  </a:lnTo>
                  <a:lnTo>
                    <a:pt x="458" y="183"/>
                  </a:lnTo>
                  <a:lnTo>
                    <a:pt x="454" y="178"/>
                  </a:lnTo>
                  <a:lnTo>
                    <a:pt x="458" y="176"/>
                  </a:lnTo>
                  <a:lnTo>
                    <a:pt x="458" y="176"/>
                  </a:lnTo>
                  <a:lnTo>
                    <a:pt x="462" y="172"/>
                  </a:lnTo>
                  <a:lnTo>
                    <a:pt x="465" y="176"/>
                  </a:lnTo>
                  <a:lnTo>
                    <a:pt x="465" y="178"/>
                  </a:lnTo>
                  <a:lnTo>
                    <a:pt x="465" y="183"/>
                  </a:lnTo>
                  <a:lnTo>
                    <a:pt x="465" y="183"/>
                  </a:lnTo>
                  <a:close/>
                  <a:moveTo>
                    <a:pt x="450" y="198"/>
                  </a:moveTo>
                  <a:lnTo>
                    <a:pt x="450" y="198"/>
                  </a:lnTo>
                  <a:lnTo>
                    <a:pt x="443" y="202"/>
                  </a:lnTo>
                  <a:lnTo>
                    <a:pt x="439" y="198"/>
                  </a:lnTo>
                  <a:lnTo>
                    <a:pt x="439" y="194"/>
                  </a:lnTo>
                  <a:lnTo>
                    <a:pt x="439" y="189"/>
                  </a:lnTo>
                  <a:lnTo>
                    <a:pt x="439" y="189"/>
                  </a:lnTo>
                  <a:lnTo>
                    <a:pt x="443" y="189"/>
                  </a:lnTo>
                  <a:lnTo>
                    <a:pt x="450" y="189"/>
                  </a:lnTo>
                  <a:lnTo>
                    <a:pt x="450" y="194"/>
                  </a:lnTo>
                  <a:lnTo>
                    <a:pt x="450" y="198"/>
                  </a:lnTo>
                  <a:lnTo>
                    <a:pt x="450" y="198"/>
                  </a:lnTo>
                  <a:close/>
                  <a:moveTo>
                    <a:pt x="432" y="216"/>
                  </a:moveTo>
                  <a:lnTo>
                    <a:pt x="432" y="216"/>
                  </a:lnTo>
                  <a:lnTo>
                    <a:pt x="432" y="216"/>
                  </a:lnTo>
                  <a:lnTo>
                    <a:pt x="428" y="216"/>
                  </a:lnTo>
                  <a:lnTo>
                    <a:pt x="424" y="216"/>
                  </a:lnTo>
                  <a:lnTo>
                    <a:pt x="421" y="209"/>
                  </a:lnTo>
                  <a:lnTo>
                    <a:pt x="424" y="205"/>
                  </a:lnTo>
                  <a:lnTo>
                    <a:pt x="424" y="205"/>
                  </a:lnTo>
                  <a:lnTo>
                    <a:pt x="428" y="205"/>
                  </a:lnTo>
                  <a:lnTo>
                    <a:pt x="432" y="205"/>
                  </a:lnTo>
                  <a:lnTo>
                    <a:pt x="436" y="209"/>
                  </a:lnTo>
                  <a:lnTo>
                    <a:pt x="432" y="216"/>
                  </a:lnTo>
                  <a:lnTo>
                    <a:pt x="432" y="216"/>
                  </a:lnTo>
                  <a:close/>
                  <a:moveTo>
                    <a:pt x="417" y="231"/>
                  </a:moveTo>
                  <a:lnTo>
                    <a:pt x="417" y="231"/>
                  </a:lnTo>
                  <a:lnTo>
                    <a:pt x="413" y="231"/>
                  </a:lnTo>
                  <a:lnTo>
                    <a:pt x="413" y="235"/>
                  </a:lnTo>
                  <a:lnTo>
                    <a:pt x="410" y="231"/>
                  </a:lnTo>
                  <a:lnTo>
                    <a:pt x="406" y="227"/>
                  </a:lnTo>
                  <a:lnTo>
                    <a:pt x="410" y="224"/>
                  </a:lnTo>
                  <a:lnTo>
                    <a:pt x="410" y="224"/>
                  </a:lnTo>
                  <a:lnTo>
                    <a:pt x="410" y="224"/>
                  </a:lnTo>
                  <a:lnTo>
                    <a:pt x="413" y="220"/>
                  </a:lnTo>
                  <a:lnTo>
                    <a:pt x="417" y="224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1"/>
                  </a:lnTo>
                  <a:lnTo>
                    <a:pt x="417" y="231"/>
                  </a:lnTo>
                  <a:close/>
                  <a:moveTo>
                    <a:pt x="402" y="250"/>
                  </a:moveTo>
                  <a:lnTo>
                    <a:pt x="402" y="250"/>
                  </a:lnTo>
                  <a:lnTo>
                    <a:pt x="399" y="250"/>
                  </a:lnTo>
                  <a:lnTo>
                    <a:pt x="399" y="250"/>
                  </a:lnTo>
                  <a:lnTo>
                    <a:pt x="391" y="250"/>
                  </a:lnTo>
                  <a:lnTo>
                    <a:pt x="391" y="246"/>
                  </a:lnTo>
                  <a:lnTo>
                    <a:pt x="391" y="242"/>
                  </a:lnTo>
                  <a:lnTo>
                    <a:pt x="391" y="242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402" y="239"/>
                  </a:lnTo>
                  <a:lnTo>
                    <a:pt x="402" y="242"/>
                  </a:lnTo>
                  <a:lnTo>
                    <a:pt x="402" y="246"/>
                  </a:lnTo>
                  <a:lnTo>
                    <a:pt x="402" y="250"/>
                  </a:lnTo>
                  <a:lnTo>
                    <a:pt x="402" y="250"/>
                  </a:lnTo>
                  <a:close/>
                  <a:moveTo>
                    <a:pt x="387" y="265"/>
                  </a:moveTo>
                  <a:lnTo>
                    <a:pt x="387" y="265"/>
                  </a:lnTo>
                  <a:lnTo>
                    <a:pt x="384" y="268"/>
                  </a:lnTo>
                  <a:lnTo>
                    <a:pt x="380" y="268"/>
                  </a:lnTo>
                  <a:lnTo>
                    <a:pt x="376" y="268"/>
                  </a:lnTo>
                  <a:lnTo>
                    <a:pt x="376" y="261"/>
                  </a:lnTo>
                  <a:lnTo>
                    <a:pt x="376" y="257"/>
                  </a:lnTo>
                  <a:lnTo>
                    <a:pt x="376" y="257"/>
                  </a:lnTo>
                  <a:lnTo>
                    <a:pt x="380" y="257"/>
                  </a:lnTo>
                  <a:lnTo>
                    <a:pt x="384" y="257"/>
                  </a:lnTo>
                  <a:lnTo>
                    <a:pt x="384" y="257"/>
                  </a:lnTo>
                  <a:lnTo>
                    <a:pt x="387" y="261"/>
                  </a:lnTo>
                  <a:lnTo>
                    <a:pt x="387" y="265"/>
                  </a:lnTo>
                  <a:lnTo>
                    <a:pt x="387" y="265"/>
                  </a:lnTo>
                  <a:close/>
                  <a:moveTo>
                    <a:pt x="373" y="283"/>
                  </a:moveTo>
                  <a:lnTo>
                    <a:pt x="373" y="283"/>
                  </a:lnTo>
                  <a:lnTo>
                    <a:pt x="369" y="287"/>
                  </a:lnTo>
                  <a:lnTo>
                    <a:pt x="362" y="283"/>
                  </a:lnTo>
                  <a:lnTo>
                    <a:pt x="362" y="279"/>
                  </a:lnTo>
                  <a:lnTo>
                    <a:pt x="362" y="279"/>
                  </a:lnTo>
                  <a:lnTo>
                    <a:pt x="362" y="276"/>
                  </a:lnTo>
                  <a:lnTo>
                    <a:pt x="362" y="276"/>
                  </a:lnTo>
                  <a:lnTo>
                    <a:pt x="365" y="276"/>
                  </a:lnTo>
                  <a:lnTo>
                    <a:pt x="369" y="276"/>
                  </a:lnTo>
                  <a:lnTo>
                    <a:pt x="369" y="276"/>
                  </a:lnTo>
                  <a:lnTo>
                    <a:pt x="373" y="279"/>
                  </a:lnTo>
                  <a:lnTo>
                    <a:pt x="373" y="283"/>
                  </a:lnTo>
                  <a:lnTo>
                    <a:pt x="373" y="283"/>
                  </a:lnTo>
                  <a:lnTo>
                    <a:pt x="373" y="283"/>
                  </a:lnTo>
                  <a:close/>
                  <a:moveTo>
                    <a:pt x="358" y="302"/>
                  </a:moveTo>
                  <a:lnTo>
                    <a:pt x="358" y="302"/>
                  </a:lnTo>
                  <a:lnTo>
                    <a:pt x="354" y="305"/>
                  </a:lnTo>
                  <a:lnTo>
                    <a:pt x="350" y="302"/>
                  </a:lnTo>
                  <a:lnTo>
                    <a:pt x="347" y="298"/>
                  </a:lnTo>
                  <a:lnTo>
                    <a:pt x="347" y="294"/>
                  </a:lnTo>
                  <a:lnTo>
                    <a:pt x="347" y="294"/>
                  </a:lnTo>
                  <a:lnTo>
                    <a:pt x="350" y="291"/>
                  </a:lnTo>
                  <a:lnTo>
                    <a:pt x="354" y="294"/>
                  </a:lnTo>
                  <a:lnTo>
                    <a:pt x="358" y="298"/>
                  </a:lnTo>
                  <a:lnTo>
                    <a:pt x="358" y="302"/>
                  </a:lnTo>
                  <a:lnTo>
                    <a:pt x="358" y="302"/>
                  </a:lnTo>
                  <a:close/>
                  <a:moveTo>
                    <a:pt x="343" y="320"/>
                  </a:moveTo>
                  <a:lnTo>
                    <a:pt x="343" y="320"/>
                  </a:lnTo>
                  <a:lnTo>
                    <a:pt x="339" y="324"/>
                  </a:lnTo>
                  <a:lnTo>
                    <a:pt x="336" y="320"/>
                  </a:lnTo>
                  <a:lnTo>
                    <a:pt x="332" y="316"/>
                  </a:lnTo>
                  <a:lnTo>
                    <a:pt x="336" y="313"/>
                  </a:lnTo>
                  <a:lnTo>
                    <a:pt x="336" y="313"/>
                  </a:lnTo>
                  <a:lnTo>
                    <a:pt x="339" y="313"/>
                  </a:lnTo>
                  <a:lnTo>
                    <a:pt x="339" y="313"/>
                  </a:lnTo>
                  <a:lnTo>
                    <a:pt x="343" y="313"/>
                  </a:lnTo>
                  <a:lnTo>
                    <a:pt x="343" y="316"/>
                  </a:lnTo>
                  <a:lnTo>
                    <a:pt x="343" y="316"/>
                  </a:lnTo>
                  <a:lnTo>
                    <a:pt x="343" y="320"/>
                  </a:lnTo>
                  <a:lnTo>
                    <a:pt x="343" y="320"/>
                  </a:lnTo>
                  <a:close/>
                  <a:moveTo>
                    <a:pt x="328" y="339"/>
                  </a:moveTo>
                  <a:lnTo>
                    <a:pt x="328" y="339"/>
                  </a:lnTo>
                  <a:lnTo>
                    <a:pt x="324" y="342"/>
                  </a:lnTo>
                  <a:lnTo>
                    <a:pt x="321" y="339"/>
                  </a:lnTo>
                  <a:lnTo>
                    <a:pt x="321" y="335"/>
                  </a:lnTo>
                  <a:lnTo>
                    <a:pt x="321" y="331"/>
                  </a:lnTo>
                  <a:lnTo>
                    <a:pt x="321" y="331"/>
                  </a:lnTo>
                  <a:lnTo>
                    <a:pt x="324" y="331"/>
                  </a:lnTo>
                  <a:lnTo>
                    <a:pt x="328" y="331"/>
                  </a:lnTo>
                  <a:lnTo>
                    <a:pt x="332" y="335"/>
                  </a:lnTo>
                  <a:lnTo>
                    <a:pt x="332" y="335"/>
                  </a:lnTo>
                  <a:lnTo>
                    <a:pt x="328" y="339"/>
                  </a:lnTo>
                  <a:lnTo>
                    <a:pt x="328" y="339"/>
                  </a:lnTo>
                  <a:close/>
                  <a:moveTo>
                    <a:pt x="317" y="357"/>
                  </a:moveTo>
                  <a:lnTo>
                    <a:pt x="317" y="357"/>
                  </a:lnTo>
                  <a:lnTo>
                    <a:pt x="313" y="361"/>
                  </a:lnTo>
                  <a:lnTo>
                    <a:pt x="310" y="361"/>
                  </a:lnTo>
                  <a:lnTo>
                    <a:pt x="306" y="357"/>
                  </a:lnTo>
                  <a:lnTo>
                    <a:pt x="306" y="350"/>
                  </a:lnTo>
                  <a:lnTo>
                    <a:pt x="306" y="350"/>
                  </a:lnTo>
                  <a:lnTo>
                    <a:pt x="310" y="350"/>
                  </a:lnTo>
                  <a:lnTo>
                    <a:pt x="313" y="350"/>
                  </a:lnTo>
                  <a:lnTo>
                    <a:pt x="317" y="354"/>
                  </a:lnTo>
                  <a:lnTo>
                    <a:pt x="317" y="357"/>
                  </a:lnTo>
                  <a:lnTo>
                    <a:pt x="317" y="357"/>
                  </a:lnTo>
                  <a:lnTo>
                    <a:pt x="317" y="357"/>
                  </a:lnTo>
                  <a:close/>
                  <a:moveTo>
                    <a:pt x="302" y="376"/>
                  </a:moveTo>
                  <a:lnTo>
                    <a:pt x="302" y="376"/>
                  </a:lnTo>
                  <a:lnTo>
                    <a:pt x="299" y="379"/>
                  </a:lnTo>
                  <a:lnTo>
                    <a:pt x="299" y="379"/>
                  </a:lnTo>
                  <a:lnTo>
                    <a:pt x="295" y="379"/>
                  </a:lnTo>
                  <a:lnTo>
                    <a:pt x="295" y="376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302" y="368"/>
                  </a:lnTo>
                  <a:lnTo>
                    <a:pt x="306" y="372"/>
                  </a:lnTo>
                  <a:lnTo>
                    <a:pt x="306" y="376"/>
                  </a:lnTo>
                  <a:lnTo>
                    <a:pt x="302" y="376"/>
                  </a:lnTo>
                  <a:lnTo>
                    <a:pt x="302" y="376"/>
                  </a:lnTo>
                  <a:close/>
                  <a:moveTo>
                    <a:pt x="291" y="394"/>
                  </a:moveTo>
                  <a:lnTo>
                    <a:pt x="291" y="394"/>
                  </a:lnTo>
                  <a:lnTo>
                    <a:pt x="287" y="398"/>
                  </a:lnTo>
                  <a:lnTo>
                    <a:pt x="284" y="398"/>
                  </a:lnTo>
                  <a:lnTo>
                    <a:pt x="280" y="394"/>
                  </a:lnTo>
                  <a:lnTo>
                    <a:pt x="280" y="391"/>
                  </a:lnTo>
                  <a:lnTo>
                    <a:pt x="280" y="391"/>
                  </a:lnTo>
                  <a:lnTo>
                    <a:pt x="280" y="391"/>
                  </a:lnTo>
                  <a:lnTo>
                    <a:pt x="284" y="387"/>
                  </a:lnTo>
                  <a:lnTo>
                    <a:pt x="287" y="387"/>
                  </a:lnTo>
                  <a:lnTo>
                    <a:pt x="291" y="391"/>
                  </a:lnTo>
                  <a:lnTo>
                    <a:pt x="291" y="394"/>
                  </a:lnTo>
                  <a:lnTo>
                    <a:pt x="291" y="394"/>
                  </a:lnTo>
                  <a:lnTo>
                    <a:pt x="291" y="394"/>
                  </a:lnTo>
                  <a:close/>
                  <a:moveTo>
                    <a:pt x="280" y="418"/>
                  </a:moveTo>
                  <a:lnTo>
                    <a:pt x="280" y="418"/>
                  </a:lnTo>
                  <a:lnTo>
                    <a:pt x="276" y="420"/>
                  </a:lnTo>
                  <a:lnTo>
                    <a:pt x="273" y="418"/>
                  </a:lnTo>
                  <a:lnTo>
                    <a:pt x="269" y="413"/>
                  </a:lnTo>
                  <a:lnTo>
                    <a:pt x="269" y="409"/>
                  </a:lnTo>
                  <a:lnTo>
                    <a:pt x="269" y="409"/>
                  </a:lnTo>
                  <a:lnTo>
                    <a:pt x="273" y="409"/>
                  </a:lnTo>
                  <a:lnTo>
                    <a:pt x="276" y="409"/>
                  </a:lnTo>
                  <a:lnTo>
                    <a:pt x="280" y="413"/>
                  </a:lnTo>
                  <a:lnTo>
                    <a:pt x="280" y="418"/>
                  </a:lnTo>
                  <a:lnTo>
                    <a:pt x="280" y="418"/>
                  </a:lnTo>
                  <a:close/>
                  <a:moveTo>
                    <a:pt x="265" y="435"/>
                  </a:moveTo>
                  <a:lnTo>
                    <a:pt x="265" y="435"/>
                  </a:lnTo>
                  <a:lnTo>
                    <a:pt x="265" y="440"/>
                  </a:lnTo>
                  <a:lnTo>
                    <a:pt x="258" y="440"/>
                  </a:lnTo>
                  <a:lnTo>
                    <a:pt x="258" y="435"/>
                  </a:lnTo>
                  <a:lnTo>
                    <a:pt x="258" y="431"/>
                  </a:lnTo>
                  <a:lnTo>
                    <a:pt x="258" y="431"/>
                  </a:lnTo>
                  <a:lnTo>
                    <a:pt x="262" y="429"/>
                  </a:lnTo>
                  <a:lnTo>
                    <a:pt x="265" y="429"/>
                  </a:lnTo>
                  <a:lnTo>
                    <a:pt x="269" y="431"/>
                  </a:lnTo>
                  <a:lnTo>
                    <a:pt x="265" y="435"/>
                  </a:lnTo>
                  <a:lnTo>
                    <a:pt x="265" y="435"/>
                  </a:lnTo>
                  <a:close/>
                  <a:moveTo>
                    <a:pt x="254" y="457"/>
                  </a:moveTo>
                  <a:lnTo>
                    <a:pt x="254" y="457"/>
                  </a:lnTo>
                  <a:lnTo>
                    <a:pt x="250" y="457"/>
                  </a:lnTo>
                  <a:lnTo>
                    <a:pt x="250" y="457"/>
                  </a:lnTo>
                  <a:lnTo>
                    <a:pt x="247" y="457"/>
                  </a:lnTo>
                  <a:lnTo>
                    <a:pt x="247" y="455"/>
                  </a:lnTo>
                  <a:lnTo>
                    <a:pt x="247" y="451"/>
                  </a:lnTo>
                  <a:lnTo>
                    <a:pt x="247" y="451"/>
                  </a:lnTo>
                  <a:lnTo>
                    <a:pt x="250" y="446"/>
                  </a:lnTo>
                  <a:lnTo>
                    <a:pt x="254" y="446"/>
                  </a:lnTo>
                  <a:lnTo>
                    <a:pt x="258" y="451"/>
                  </a:lnTo>
                  <a:lnTo>
                    <a:pt x="258" y="455"/>
                  </a:lnTo>
                  <a:lnTo>
                    <a:pt x="254" y="457"/>
                  </a:lnTo>
                  <a:lnTo>
                    <a:pt x="254" y="457"/>
                  </a:lnTo>
                  <a:close/>
                  <a:moveTo>
                    <a:pt x="243" y="477"/>
                  </a:moveTo>
                  <a:lnTo>
                    <a:pt x="243" y="477"/>
                  </a:lnTo>
                  <a:lnTo>
                    <a:pt x="239" y="481"/>
                  </a:lnTo>
                  <a:lnTo>
                    <a:pt x="239" y="481"/>
                  </a:lnTo>
                  <a:lnTo>
                    <a:pt x="236" y="481"/>
                  </a:lnTo>
                  <a:lnTo>
                    <a:pt x="236" y="477"/>
                  </a:lnTo>
                  <a:lnTo>
                    <a:pt x="236" y="473"/>
                  </a:lnTo>
                  <a:lnTo>
                    <a:pt x="236" y="473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43" y="468"/>
                  </a:lnTo>
                  <a:lnTo>
                    <a:pt x="247" y="473"/>
                  </a:lnTo>
                  <a:lnTo>
                    <a:pt x="247" y="473"/>
                  </a:lnTo>
                  <a:lnTo>
                    <a:pt x="243" y="477"/>
                  </a:lnTo>
                  <a:lnTo>
                    <a:pt x="243" y="477"/>
                  </a:lnTo>
                  <a:close/>
                  <a:moveTo>
                    <a:pt x="232" y="495"/>
                  </a:moveTo>
                  <a:lnTo>
                    <a:pt x="232" y="495"/>
                  </a:lnTo>
                  <a:lnTo>
                    <a:pt x="232" y="499"/>
                  </a:lnTo>
                  <a:lnTo>
                    <a:pt x="224" y="499"/>
                  </a:lnTo>
                  <a:lnTo>
                    <a:pt x="224" y="495"/>
                  </a:lnTo>
                  <a:lnTo>
                    <a:pt x="221" y="495"/>
                  </a:lnTo>
                  <a:lnTo>
                    <a:pt x="224" y="492"/>
                  </a:lnTo>
                  <a:lnTo>
                    <a:pt x="224" y="492"/>
                  </a:lnTo>
                  <a:lnTo>
                    <a:pt x="228" y="488"/>
                  </a:lnTo>
                  <a:lnTo>
                    <a:pt x="232" y="488"/>
                  </a:lnTo>
                  <a:lnTo>
                    <a:pt x="236" y="492"/>
                  </a:lnTo>
                  <a:lnTo>
                    <a:pt x="236" y="495"/>
                  </a:lnTo>
                  <a:lnTo>
                    <a:pt x="232" y="495"/>
                  </a:lnTo>
                  <a:lnTo>
                    <a:pt x="232" y="495"/>
                  </a:lnTo>
                  <a:close/>
                  <a:moveTo>
                    <a:pt x="224" y="518"/>
                  </a:moveTo>
                  <a:lnTo>
                    <a:pt x="224" y="518"/>
                  </a:lnTo>
                  <a:lnTo>
                    <a:pt x="221" y="521"/>
                  </a:lnTo>
                  <a:lnTo>
                    <a:pt x="217" y="521"/>
                  </a:lnTo>
                  <a:lnTo>
                    <a:pt x="213" y="518"/>
                  </a:lnTo>
                  <a:lnTo>
                    <a:pt x="213" y="514"/>
                  </a:lnTo>
                  <a:lnTo>
                    <a:pt x="213" y="514"/>
                  </a:lnTo>
                  <a:lnTo>
                    <a:pt x="217" y="510"/>
                  </a:lnTo>
                  <a:lnTo>
                    <a:pt x="221" y="510"/>
                  </a:lnTo>
                  <a:lnTo>
                    <a:pt x="224" y="514"/>
                  </a:lnTo>
                  <a:lnTo>
                    <a:pt x="224" y="518"/>
                  </a:lnTo>
                  <a:lnTo>
                    <a:pt x="224" y="518"/>
                  </a:lnTo>
                  <a:close/>
                  <a:moveTo>
                    <a:pt x="213" y="540"/>
                  </a:moveTo>
                  <a:lnTo>
                    <a:pt x="213" y="540"/>
                  </a:lnTo>
                  <a:lnTo>
                    <a:pt x="210" y="540"/>
                  </a:lnTo>
                  <a:lnTo>
                    <a:pt x="206" y="544"/>
                  </a:lnTo>
                  <a:lnTo>
                    <a:pt x="206" y="540"/>
                  </a:lnTo>
                  <a:lnTo>
                    <a:pt x="202" y="536"/>
                  </a:lnTo>
                  <a:lnTo>
                    <a:pt x="202" y="536"/>
                  </a:lnTo>
                  <a:lnTo>
                    <a:pt x="202" y="533"/>
                  </a:lnTo>
                  <a:lnTo>
                    <a:pt x="202" y="533"/>
                  </a:lnTo>
                  <a:lnTo>
                    <a:pt x="206" y="529"/>
                  </a:lnTo>
                  <a:lnTo>
                    <a:pt x="210" y="529"/>
                  </a:lnTo>
                  <a:lnTo>
                    <a:pt x="210" y="533"/>
                  </a:lnTo>
                  <a:lnTo>
                    <a:pt x="213" y="533"/>
                  </a:lnTo>
                  <a:lnTo>
                    <a:pt x="213" y="536"/>
                  </a:lnTo>
                  <a:lnTo>
                    <a:pt x="213" y="540"/>
                  </a:lnTo>
                  <a:lnTo>
                    <a:pt x="213" y="540"/>
                  </a:lnTo>
                  <a:close/>
                  <a:moveTo>
                    <a:pt x="202" y="558"/>
                  </a:moveTo>
                  <a:lnTo>
                    <a:pt x="202" y="558"/>
                  </a:lnTo>
                  <a:lnTo>
                    <a:pt x="199" y="562"/>
                  </a:lnTo>
                  <a:lnTo>
                    <a:pt x="199" y="562"/>
                  </a:lnTo>
                  <a:lnTo>
                    <a:pt x="195" y="562"/>
                  </a:lnTo>
                  <a:lnTo>
                    <a:pt x="191" y="558"/>
                  </a:lnTo>
                  <a:lnTo>
                    <a:pt x="191" y="558"/>
                  </a:lnTo>
                  <a:lnTo>
                    <a:pt x="191" y="555"/>
                  </a:lnTo>
                  <a:lnTo>
                    <a:pt x="191" y="555"/>
                  </a:lnTo>
                  <a:lnTo>
                    <a:pt x="195" y="551"/>
                  </a:lnTo>
                  <a:lnTo>
                    <a:pt x="199" y="551"/>
                  </a:lnTo>
                  <a:lnTo>
                    <a:pt x="199" y="551"/>
                  </a:lnTo>
                  <a:lnTo>
                    <a:pt x="202" y="555"/>
                  </a:lnTo>
                  <a:lnTo>
                    <a:pt x="202" y="558"/>
                  </a:lnTo>
                  <a:lnTo>
                    <a:pt x="202" y="558"/>
                  </a:lnTo>
                  <a:close/>
                  <a:moveTo>
                    <a:pt x="195" y="581"/>
                  </a:moveTo>
                  <a:lnTo>
                    <a:pt x="195" y="581"/>
                  </a:lnTo>
                  <a:lnTo>
                    <a:pt x="191" y="584"/>
                  </a:lnTo>
                  <a:lnTo>
                    <a:pt x="187" y="584"/>
                  </a:lnTo>
                  <a:lnTo>
                    <a:pt x="187" y="584"/>
                  </a:lnTo>
                  <a:lnTo>
                    <a:pt x="184" y="581"/>
                  </a:lnTo>
                  <a:lnTo>
                    <a:pt x="184" y="577"/>
                  </a:lnTo>
                  <a:lnTo>
                    <a:pt x="184" y="577"/>
                  </a:lnTo>
                  <a:lnTo>
                    <a:pt x="187" y="573"/>
                  </a:lnTo>
                  <a:lnTo>
                    <a:pt x="187" y="573"/>
                  </a:lnTo>
                  <a:lnTo>
                    <a:pt x="191" y="573"/>
                  </a:lnTo>
                  <a:lnTo>
                    <a:pt x="195" y="577"/>
                  </a:lnTo>
                  <a:lnTo>
                    <a:pt x="195" y="577"/>
                  </a:lnTo>
                  <a:lnTo>
                    <a:pt x="195" y="581"/>
                  </a:lnTo>
                  <a:lnTo>
                    <a:pt x="195" y="581"/>
                  </a:lnTo>
                  <a:close/>
                  <a:moveTo>
                    <a:pt x="184" y="603"/>
                  </a:moveTo>
                  <a:lnTo>
                    <a:pt x="184" y="603"/>
                  </a:lnTo>
                  <a:lnTo>
                    <a:pt x="180" y="603"/>
                  </a:lnTo>
                  <a:lnTo>
                    <a:pt x="180" y="607"/>
                  </a:lnTo>
                  <a:lnTo>
                    <a:pt x="176" y="603"/>
                  </a:lnTo>
                  <a:lnTo>
                    <a:pt x="173" y="603"/>
                  </a:lnTo>
                  <a:lnTo>
                    <a:pt x="173" y="599"/>
                  </a:lnTo>
                  <a:lnTo>
                    <a:pt x="173" y="596"/>
                  </a:lnTo>
                  <a:lnTo>
                    <a:pt x="173" y="596"/>
                  </a:lnTo>
                  <a:lnTo>
                    <a:pt x="176" y="596"/>
                  </a:lnTo>
                  <a:lnTo>
                    <a:pt x="180" y="596"/>
                  </a:lnTo>
                  <a:lnTo>
                    <a:pt x="184" y="596"/>
                  </a:lnTo>
                  <a:lnTo>
                    <a:pt x="184" y="599"/>
                  </a:lnTo>
                  <a:lnTo>
                    <a:pt x="184" y="603"/>
                  </a:lnTo>
                  <a:lnTo>
                    <a:pt x="184" y="603"/>
                  </a:lnTo>
                  <a:close/>
                  <a:moveTo>
                    <a:pt x="176" y="621"/>
                  </a:moveTo>
                  <a:lnTo>
                    <a:pt x="176" y="621"/>
                  </a:lnTo>
                  <a:lnTo>
                    <a:pt x="173" y="625"/>
                  </a:lnTo>
                  <a:lnTo>
                    <a:pt x="169" y="625"/>
                  </a:lnTo>
                  <a:lnTo>
                    <a:pt x="169" y="625"/>
                  </a:lnTo>
                  <a:lnTo>
                    <a:pt x="165" y="621"/>
                  </a:lnTo>
                  <a:lnTo>
                    <a:pt x="165" y="621"/>
                  </a:lnTo>
                  <a:lnTo>
                    <a:pt x="165" y="618"/>
                  </a:lnTo>
                  <a:lnTo>
                    <a:pt x="165" y="618"/>
                  </a:lnTo>
                  <a:lnTo>
                    <a:pt x="169" y="614"/>
                  </a:lnTo>
                  <a:lnTo>
                    <a:pt x="173" y="614"/>
                  </a:lnTo>
                  <a:lnTo>
                    <a:pt x="176" y="618"/>
                  </a:lnTo>
                  <a:lnTo>
                    <a:pt x="176" y="621"/>
                  </a:lnTo>
                  <a:lnTo>
                    <a:pt x="176" y="621"/>
                  </a:lnTo>
                  <a:close/>
                  <a:moveTo>
                    <a:pt x="165" y="644"/>
                  </a:moveTo>
                  <a:lnTo>
                    <a:pt x="165" y="644"/>
                  </a:lnTo>
                  <a:lnTo>
                    <a:pt x="162" y="647"/>
                  </a:lnTo>
                  <a:lnTo>
                    <a:pt x="158" y="647"/>
                  </a:lnTo>
                  <a:lnTo>
                    <a:pt x="154" y="644"/>
                  </a:lnTo>
                  <a:lnTo>
                    <a:pt x="154" y="644"/>
                  </a:lnTo>
                  <a:lnTo>
                    <a:pt x="154" y="640"/>
                  </a:lnTo>
                  <a:lnTo>
                    <a:pt x="154" y="640"/>
                  </a:lnTo>
                  <a:lnTo>
                    <a:pt x="158" y="636"/>
                  </a:lnTo>
                  <a:lnTo>
                    <a:pt x="162" y="636"/>
                  </a:lnTo>
                  <a:lnTo>
                    <a:pt x="162" y="636"/>
                  </a:lnTo>
                  <a:lnTo>
                    <a:pt x="165" y="640"/>
                  </a:lnTo>
                  <a:lnTo>
                    <a:pt x="165" y="644"/>
                  </a:lnTo>
                  <a:lnTo>
                    <a:pt x="165" y="644"/>
                  </a:lnTo>
                  <a:close/>
                  <a:moveTo>
                    <a:pt x="158" y="666"/>
                  </a:moveTo>
                  <a:lnTo>
                    <a:pt x="158" y="666"/>
                  </a:lnTo>
                  <a:lnTo>
                    <a:pt x="154" y="671"/>
                  </a:lnTo>
                  <a:lnTo>
                    <a:pt x="150" y="671"/>
                  </a:lnTo>
                  <a:lnTo>
                    <a:pt x="150" y="671"/>
                  </a:lnTo>
                  <a:lnTo>
                    <a:pt x="147" y="666"/>
                  </a:lnTo>
                  <a:lnTo>
                    <a:pt x="147" y="662"/>
                  </a:lnTo>
                  <a:lnTo>
                    <a:pt x="147" y="662"/>
                  </a:lnTo>
                  <a:lnTo>
                    <a:pt x="150" y="660"/>
                  </a:lnTo>
                  <a:lnTo>
                    <a:pt x="150" y="660"/>
                  </a:lnTo>
                  <a:lnTo>
                    <a:pt x="154" y="660"/>
                  </a:lnTo>
                  <a:lnTo>
                    <a:pt x="158" y="662"/>
                  </a:lnTo>
                  <a:lnTo>
                    <a:pt x="158" y="666"/>
                  </a:lnTo>
                  <a:lnTo>
                    <a:pt x="158" y="666"/>
                  </a:lnTo>
                  <a:close/>
                  <a:moveTo>
                    <a:pt x="150" y="688"/>
                  </a:moveTo>
                  <a:lnTo>
                    <a:pt x="150" y="688"/>
                  </a:lnTo>
                  <a:lnTo>
                    <a:pt x="147" y="693"/>
                  </a:lnTo>
                  <a:lnTo>
                    <a:pt x="143" y="693"/>
                  </a:lnTo>
                  <a:lnTo>
                    <a:pt x="143" y="693"/>
                  </a:lnTo>
                  <a:lnTo>
                    <a:pt x="139" y="688"/>
                  </a:lnTo>
                  <a:lnTo>
                    <a:pt x="139" y="686"/>
                  </a:lnTo>
                  <a:lnTo>
                    <a:pt x="139" y="686"/>
                  </a:lnTo>
                  <a:lnTo>
                    <a:pt x="143" y="682"/>
                  </a:lnTo>
                  <a:lnTo>
                    <a:pt x="143" y="682"/>
                  </a:lnTo>
                  <a:lnTo>
                    <a:pt x="147" y="682"/>
                  </a:lnTo>
                  <a:lnTo>
                    <a:pt x="150" y="686"/>
                  </a:lnTo>
                  <a:lnTo>
                    <a:pt x="150" y="688"/>
                  </a:lnTo>
                  <a:lnTo>
                    <a:pt x="150" y="688"/>
                  </a:lnTo>
                  <a:close/>
                  <a:moveTo>
                    <a:pt x="143" y="710"/>
                  </a:moveTo>
                  <a:lnTo>
                    <a:pt x="143" y="710"/>
                  </a:lnTo>
                  <a:lnTo>
                    <a:pt x="139" y="710"/>
                  </a:lnTo>
                  <a:lnTo>
                    <a:pt x="136" y="714"/>
                  </a:lnTo>
                  <a:lnTo>
                    <a:pt x="132" y="710"/>
                  </a:lnTo>
                  <a:lnTo>
                    <a:pt x="128" y="708"/>
                  </a:lnTo>
                  <a:lnTo>
                    <a:pt x="132" y="704"/>
                  </a:lnTo>
                  <a:lnTo>
                    <a:pt x="132" y="704"/>
                  </a:lnTo>
                  <a:lnTo>
                    <a:pt x="132" y="704"/>
                  </a:lnTo>
                  <a:lnTo>
                    <a:pt x="136" y="699"/>
                  </a:lnTo>
                  <a:lnTo>
                    <a:pt x="139" y="704"/>
                  </a:lnTo>
                  <a:lnTo>
                    <a:pt x="139" y="704"/>
                  </a:lnTo>
                  <a:lnTo>
                    <a:pt x="143" y="708"/>
                  </a:lnTo>
                  <a:lnTo>
                    <a:pt x="143" y="710"/>
                  </a:lnTo>
                  <a:lnTo>
                    <a:pt x="143" y="710"/>
                  </a:lnTo>
                  <a:close/>
                  <a:moveTo>
                    <a:pt x="132" y="730"/>
                  </a:moveTo>
                  <a:lnTo>
                    <a:pt x="132" y="730"/>
                  </a:lnTo>
                  <a:lnTo>
                    <a:pt x="132" y="734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1" y="725"/>
                  </a:lnTo>
                  <a:lnTo>
                    <a:pt x="121" y="725"/>
                  </a:lnTo>
                  <a:lnTo>
                    <a:pt x="126" y="725"/>
                  </a:lnTo>
                  <a:lnTo>
                    <a:pt x="128" y="723"/>
                  </a:lnTo>
                  <a:lnTo>
                    <a:pt x="128" y="723"/>
                  </a:lnTo>
                  <a:lnTo>
                    <a:pt x="132" y="725"/>
                  </a:lnTo>
                  <a:lnTo>
                    <a:pt x="136" y="730"/>
                  </a:lnTo>
                  <a:lnTo>
                    <a:pt x="132" y="730"/>
                  </a:lnTo>
                  <a:lnTo>
                    <a:pt x="132" y="730"/>
                  </a:lnTo>
                  <a:close/>
                  <a:moveTo>
                    <a:pt x="126" y="752"/>
                  </a:moveTo>
                  <a:lnTo>
                    <a:pt x="126" y="752"/>
                  </a:lnTo>
                  <a:lnTo>
                    <a:pt x="126" y="756"/>
                  </a:lnTo>
                  <a:lnTo>
                    <a:pt x="121" y="756"/>
                  </a:lnTo>
                  <a:lnTo>
                    <a:pt x="117" y="756"/>
                  </a:lnTo>
                  <a:lnTo>
                    <a:pt x="117" y="756"/>
                  </a:lnTo>
                  <a:lnTo>
                    <a:pt x="117" y="756"/>
                  </a:lnTo>
                  <a:lnTo>
                    <a:pt x="113" y="752"/>
                  </a:lnTo>
                  <a:lnTo>
                    <a:pt x="117" y="749"/>
                  </a:lnTo>
                  <a:lnTo>
                    <a:pt x="117" y="749"/>
                  </a:lnTo>
                  <a:lnTo>
                    <a:pt x="117" y="745"/>
                  </a:lnTo>
                  <a:lnTo>
                    <a:pt x="121" y="745"/>
                  </a:lnTo>
                  <a:lnTo>
                    <a:pt x="121" y="745"/>
                  </a:lnTo>
                  <a:lnTo>
                    <a:pt x="126" y="749"/>
                  </a:lnTo>
                  <a:lnTo>
                    <a:pt x="128" y="752"/>
                  </a:lnTo>
                  <a:lnTo>
                    <a:pt x="126" y="752"/>
                  </a:lnTo>
                  <a:lnTo>
                    <a:pt x="126" y="752"/>
                  </a:lnTo>
                  <a:close/>
                  <a:moveTo>
                    <a:pt x="121" y="775"/>
                  </a:moveTo>
                  <a:lnTo>
                    <a:pt x="121" y="775"/>
                  </a:lnTo>
                  <a:lnTo>
                    <a:pt x="117" y="778"/>
                  </a:lnTo>
                  <a:lnTo>
                    <a:pt x="113" y="778"/>
                  </a:lnTo>
                  <a:lnTo>
                    <a:pt x="110" y="778"/>
                  </a:lnTo>
                  <a:lnTo>
                    <a:pt x="106" y="775"/>
                  </a:lnTo>
                  <a:lnTo>
                    <a:pt x="110" y="771"/>
                  </a:lnTo>
                  <a:lnTo>
                    <a:pt x="110" y="771"/>
                  </a:lnTo>
                  <a:lnTo>
                    <a:pt x="110" y="767"/>
                  </a:lnTo>
                  <a:lnTo>
                    <a:pt x="113" y="767"/>
                  </a:lnTo>
                  <a:lnTo>
                    <a:pt x="117" y="767"/>
                  </a:lnTo>
                  <a:lnTo>
                    <a:pt x="117" y="771"/>
                  </a:lnTo>
                  <a:lnTo>
                    <a:pt x="121" y="775"/>
                  </a:lnTo>
                  <a:lnTo>
                    <a:pt x="121" y="775"/>
                  </a:lnTo>
                  <a:close/>
                  <a:moveTo>
                    <a:pt x="113" y="797"/>
                  </a:moveTo>
                  <a:lnTo>
                    <a:pt x="113" y="797"/>
                  </a:lnTo>
                  <a:lnTo>
                    <a:pt x="110" y="800"/>
                  </a:lnTo>
                  <a:lnTo>
                    <a:pt x="106" y="800"/>
                  </a:lnTo>
                  <a:lnTo>
                    <a:pt x="106" y="800"/>
                  </a:lnTo>
                  <a:lnTo>
                    <a:pt x="102" y="800"/>
                  </a:lnTo>
                  <a:lnTo>
                    <a:pt x="102" y="797"/>
                  </a:lnTo>
                  <a:lnTo>
                    <a:pt x="102" y="793"/>
                  </a:lnTo>
                  <a:lnTo>
                    <a:pt x="102" y="793"/>
                  </a:lnTo>
                  <a:lnTo>
                    <a:pt x="102" y="789"/>
                  </a:lnTo>
                  <a:lnTo>
                    <a:pt x="106" y="789"/>
                  </a:lnTo>
                  <a:lnTo>
                    <a:pt x="110" y="789"/>
                  </a:lnTo>
                  <a:lnTo>
                    <a:pt x="113" y="793"/>
                  </a:lnTo>
                  <a:lnTo>
                    <a:pt x="113" y="797"/>
                  </a:lnTo>
                  <a:lnTo>
                    <a:pt x="113" y="797"/>
                  </a:lnTo>
                  <a:lnTo>
                    <a:pt x="113" y="797"/>
                  </a:lnTo>
                  <a:close/>
                  <a:moveTo>
                    <a:pt x="106" y="819"/>
                  </a:moveTo>
                  <a:lnTo>
                    <a:pt x="106" y="819"/>
                  </a:lnTo>
                  <a:lnTo>
                    <a:pt x="102" y="823"/>
                  </a:lnTo>
                  <a:lnTo>
                    <a:pt x="100" y="823"/>
                  </a:lnTo>
                  <a:lnTo>
                    <a:pt x="95" y="823"/>
                  </a:lnTo>
                  <a:lnTo>
                    <a:pt x="95" y="819"/>
                  </a:lnTo>
                  <a:lnTo>
                    <a:pt x="95" y="815"/>
                  </a:lnTo>
                  <a:lnTo>
                    <a:pt x="95" y="815"/>
                  </a:lnTo>
                  <a:lnTo>
                    <a:pt x="100" y="812"/>
                  </a:lnTo>
                  <a:lnTo>
                    <a:pt x="100" y="812"/>
                  </a:lnTo>
                  <a:lnTo>
                    <a:pt x="102" y="812"/>
                  </a:lnTo>
                  <a:lnTo>
                    <a:pt x="106" y="815"/>
                  </a:lnTo>
                  <a:lnTo>
                    <a:pt x="106" y="819"/>
                  </a:lnTo>
                  <a:lnTo>
                    <a:pt x="106" y="819"/>
                  </a:lnTo>
                  <a:lnTo>
                    <a:pt x="106" y="819"/>
                  </a:lnTo>
                  <a:close/>
                  <a:moveTo>
                    <a:pt x="100" y="841"/>
                  </a:moveTo>
                  <a:lnTo>
                    <a:pt x="100" y="841"/>
                  </a:lnTo>
                  <a:lnTo>
                    <a:pt x="95" y="845"/>
                  </a:lnTo>
                  <a:lnTo>
                    <a:pt x="95" y="845"/>
                  </a:lnTo>
                  <a:lnTo>
                    <a:pt x="91" y="845"/>
                  </a:lnTo>
                  <a:lnTo>
                    <a:pt x="87" y="841"/>
                  </a:lnTo>
                  <a:lnTo>
                    <a:pt x="87" y="838"/>
                  </a:lnTo>
                  <a:lnTo>
                    <a:pt x="87" y="838"/>
                  </a:lnTo>
                  <a:lnTo>
                    <a:pt x="91" y="834"/>
                  </a:lnTo>
                  <a:lnTo>
                    <a:pt x="91" y="834"/>
                  </a:lnTo>
                  <a:lnTo>
                    <a:pt x="95" y="834"/>
                  </a:lnTo>
                  <a:lnTo>
                    <a:pt x="100" y="838"/>
                  </a:lnTo>
                  <a:lnTo>
                    <a:pt x="100" y="841"/>
                  </a:lnTo>
                  <a:lnTo>
                    <a:pt x="100" y="841"/>
                  </a:lnTo>
                  <a:lnTo>
                    <a:pt x="100" y="841"/>
                  </a:lnTo>
                  <a:close/>
                  <a:moveTo>
                    <a:pt x="91" y="864"/>
                  </a:moveTo>
                  <a:lnTo>
                    <a:pt x="91" y="864"/>
                  </a:lnTo>
                  <a:lnTo>
                    <a:pt x="91" y="867"/>
                  </a:lnTo>
                  <a:lnTo>
                    <a:pt x="91" y="867"/>
                  </a:lnTo>
                  <a:lnTo>
                    <a:pt x="87" y="867"/>
                  </a:lnTo>
                  <a:lnTo>
                    <a:pt x="87" y="867"/>
                  </a:lnTo>
                  <a:lnTo>
                    <a:pt x="84" y="867"/>
                  </a:lnTo>
                  <a:lnTo>
                    <a:pt x="84" y="867"/>
                  </a:lnTo>
                  <a:lnTo>
                    <a:pt x="80" y="864"/>
                  </a:lnTo>
                  <a:lnTo>
                    <a:pt x="80" y="860"/>
                  </a:lnTo>
                  <a:lnTo>
                    <a:pt x="80" y="860"/>
                  </a:lnTo>
                  <a:lnTo>
                    <a:pt x="84" y="856"/>
                  </a:lnTo>
                  <a:lnTo>
                    <a:pt x="87" y="856"/>
                  </a:lnTo>
                  <a:lnTo>
                    <a:pt x="87" y="856"/>
                  </a:lnTo>
                  <a:lnTo>
                    <a:pt x="91" y="860"/>
                  </a:lnTo>
                  <a:lnTo>
                    <a:pt x="91" y="864"/>
                  </a:lnTo>
                  <a:lnTo>
                    <a:pt x="91" y="864"/>
                  </a:lnTo>
                  <a:lnTo>
                    <a:pt x="91" y="864"/>
                  </a:lnTo>
                  <a:close/>
                  <a:moveTo>
                    <a:pt x="87" y="886"/>
                  </a:moveTo>
                  <a:lnTo>
                    <a:pt x="87" y="886"/>
                  </a:lnTo>
                  <a:lnTo>
                    <a:pt x="84" y="889"/>
                  </a:lnTo>
                  <a:lnTo>
                    <a:pt x="80" y="889"/>
                  </a:lnTo>
                  <a:lnTo>
                    <a:pt x="76" y="889"/>
                  </a:lnTo>
                  <a:lnTo>
                    <a:pt x="76" y="886"/>
                  </a:lnTo>
                  <a:lnTo>
                    <a:pt x="76" y="882"/>
                  </a:lnTo>
                  <a:lnTo>
                    <a:pt x="76" y="882"/>
                  </a:lnTo>
                  <a:lnTo>
                    <a:pt x="76" y="882"/>
                  </a:lnTo>
                  <a:lnTo>
                    <a:pt x="80" y="878"/>
                  </a:lnTo>
                  <a:lnTo>
                    <a:pt x="84" y="878"/>
                  </a:lnTo>
                  <a:lnTo>
                    <a:pt x="87" y="882"/>
                  </a:lnTo>
                  <a:lnTo>
                    <a:pt x="87" y="886"/>
                  </a:lnTo>
                  <a:lnTo>
                    <a:pt x="87" y="886"/>
                  </a:lnTo>
                  <a:lnTo>
                    <a:pt x="87" y="886"/>
                  </a:lnTo>
                  <a:close/>
                  <a:moveTo>
                    <a:pt x="80" y="908"/>
                  </a:moveTo>
                  <a:lnTo>
                    <a:pt x="80" y="908"/>
                  </a:lnTo>
                  <a:lnTo>
                    <a:pt x="80" y="912"/>
                  </a:lnTo>
                  <a:lnTo>
                    <a:pt x="80" y="912"/>
                  </a:lnTo>
                  <a:lnTo>
                    <a:pt x="76" y="912"/>
                  </a:lnTo>
                  <a:lnTo>
                    <a:pt x="74" y="912"/>
                  </a:lnTo>
                  <a:lnTo>
                    <a:pt x="69" y="912"/>
                  </a:lnTo>
                  <a:lnTo>
                    <a:pt x="69" y="908"/>
                  </a:lnTo>
                  <a:lnTo>
                    <a:pt x="69" y="904"/>
                  </a:lnTo>
                  <a:lnTo>
                    <a:pt x="69" y="904"/>
                  </a:lnTo>
                  <a:lnTo>
                    <a:pt x="74" y="904"/>
                  </a:lnTo>
                  <a:lnTo>
                    <a:pt x="76" y="901"/>
                  </a:lnTo>
                  <a:lnTo>
                    <a:pt x="76" y="901"/>
                  </a:lnTo>
                  <a:lnTo>
                    <a:pt x="80" y="904"/>
                  </a:lnTo>
                  <a:lnTo>
                    <a:pt x="80" y="908"/>
                  </a:lnTo>
                  <a:lnTo>
                    <a:pt x="80" y="908"/>
                  </a:lnTo>
                  <a:lnTo>
                    <a:pt x="80" y="908"/>
                  </a:lnTo>
                  <a:close/>
                  <a:moveTo>
                    <a:pt x="76" y="930"/>
                  </a:moveTo>
                  <a:lnTo>
                    <a:pt x="76" y="930"/>
                  </a:lnTo>
                  <a:lnTo>
                    <a:pt x="74" y="934"/>
                  </a:lnTo>
                  <a:lnTo>
                    <a:pt x="69" y="934"/>
                  </a:lnTo>
                  <a:lnTo>
                    <a:pt x="65" y="934"/>
                  </a:lnTo>
                  <a:lnTo>
                    <a:pt x="65" y="930"/>
                  </a:lnTo>
                  <a:lnTo>
                    <a:pt x="65" y="930"/>
                  </a:lnTo>
                  <a:lnTo>
                    <a:pt x="65" y="928"/>
                  </a:lnTo>
                  <a:lnTo>
                    <a:pt x="69" y="923"/>
                  </a:lnTo>
                  <a:lnTo>
                    <a:pt x="74" y="923"/>
                  </a:lnTo>
                  <a:lnTo>
                    <a:pt x="76" y="928"/>
                  </a:lnTo>
                  <a:lnTo>
                    <a:pt x="76" y="930"/>
                  </a:lnTo>
                  <a:lnTo>
                    <a:pt x="76" y="930"/>
                  </a:lnTo>
                  <a:lnTo>
                    <a:pt x="76" y="930"/>
                  </a:lnTo>
                  <a:close/>
                  <a:moveTo>
                    <a:pt x="69" y="952"/>
                  </a:moveTo>
                  <a:lnTo>
                    <a:pt x="69" y="952"/>
                  </a:lnTo>
                  <a:lnTo>
                    <a:pt x="69" y="956"/>
                  </a:lnTo>
                  <a:lnTo>
                    <a:pt x="65" y="961"/>
                  </a:lnTo>
                  <a:lnTo>
                    <a:pt x="65" y="961"/>
                  </a:lnTo>
                  <a:lnTo>
                    <a:pt x="63" y="956"/>
                  </a:lnTo>
                  <a:lnTo>
                    <a:pt x="58" y="952"/>
                  </a:lnTo>
                  <a:lnTo>
                    <a:pt x="58" y="952"/>
                  </a:lnTo>
                  <a:lnTo>
                    <a:pt x="63" y="950"/>
                  </a:lnTo>
                  <a:lnTo>
                    <a:pt x="65" y="950"/>
                  </a:lnTo>
                  <a:lnTo>
                    <a:pt x="69" y="950"/>
                  </a:lnTo>
                  <a:lnTo>
                    <a:pt x="69" y="952"/>
                  </a:lnTo>
                  <a:lnTo>
                    <a:pt x="69" y="952"/>
                  </a:lnTo>
                  <a:lnTo>
                    <a:pt x="69" y="952"/>
                  </a:lnTo>
                  <a:close/>
                  <a:moveTo>
                    <a:pt x="65" y="976"/>
                  </a:moveTo>
                  <a:lnTo>
                    <a:pt x="65" y="978"/>
                  </a:lnTo>
                  <a:lnTo>
                    <a:pt x="63" y="978"/>
                  </a:lnTo>
                  <a:lnTo>
                    <a:pt x="63" y="983"/>
                  </a:lnTo>
                  <a:lnTo>
                    <a:pt x="58" y="983"/>
                  </a:lnTo>
                  <a:lnTo>
                    <a:pt x="54" y="978"/>
                  </a:lnTo>
                  <a:lnTo>
                    <a:pt x="54" y="976"/>
                  </a:lnTo>
                  <a:lnTo>
                    <a:pt x="54" y="976"/>
                  </a:lnTo>
                  <a:lnTo>
                    <a:pt x="54" y="976"/>
                  </a:lnTo>
                  <a:lnTo>
                    <a:pt x="58" y="972"/>
                  </a:lnTo>
                  <a:lnTo>
                    <a:pt x="58" y="972"/>
                  </a:lnTo>
                  <a:lnTo>
                    <a:pt x="63" y="972"/>
                  </a:lnTo>
                  <a:lnTo>
                    <a:pt x="65" y="972"/>
                  </a:lnTo>
                  <a:lnTo>
                    <a:pt x="65" y="976"/>
                  </a:lnTo>
                  <a:lnTo>
                    <a:pt x="65" y="976"/>
                  </a:lnTo>
                  <a:lnTo>
                    <a:pt x="65" y="976"/>
                  </a:lnTo>
                  <a:close/>
                  <a:moveTo>
                    <a:pt x="63" y="1002"/>
                  </a:moveTo>
                  <a:lnTo>
                    <a:pt x="63" y="1002"/>
                  </a:lnTo>
                  <a:lnTo>
                    <a:pt x="58" y="1005"/>
                  </a:lnTo>
                  <a:lnTo>
                    <a:pt x="58" y="1005"/>
                  </a:lnTo>
                  <a:lnTo>
                    <a:pt x="54" y="1005"/>
                  </a:lnTo>
                  <a:lnTo>
                    <a:pt x="50" y="1005"/>
                  </a:lnTo>
                  <a:lnTo>
                    <a:pt x="50" y="1002"/>
                  </a:lnTo>
                  <a:lnTo>
                    <a:pt x="50" y="1002"/>
                  </a:lnTo>
                  <a:lnTo>
                    <a:pt x="50" y="998"/>
                  </a:lnTo>
                  <a:lnTo>
                    <a:pt x="50" y="998"/>
                  </a:lnTo>
                  <a:lnTo>
                    <a:pt x="50" y="994"/>
                  </a:lnTo>
                  <a:lnTo>
                    <a:pt x="50" y="994"/>
                  </a:lnTo>
                  <a:lnTo>
                    <a:pt x="58" y="994"/>
                  </a:lnTo>
                  <a:lnTo>
                    <a:pt x="63" y="994"/>
                  </a:lnTo>
                  <a:lnTo>
                    <a:pt x="63" y="1002"/>
                  </a:lnTo>
                  <a:lnTo>
                    <a:pt x="63" y="1002"/>
                  </a:lnTo>
                  <a:close/>
                  <a:moveTo>
                    <a:pt x="58" y="1024"/>
                  </a:moveTo>
                  <a:lnTo>
                    <a:pt x="58" y="1024"/>
                  </a:lnTo>
                  <a:lnTo>
                    <a:pt x="54" y="1028"/>
                  </a:lnTo>
                  <a:lnTo>
                    <a:pt x="50" y="1028"/>
                  </a:lnTo>
                  <a:lnTo>
                    <a:pt x="50" y="1028"/>
                  </a:lnTo>
                  <a:lnTo>
                    <a:pt x="48" y="1024"/>
                  </a:lnTo>
                  <a:lnTo>
                    <a:pt x="43" y="1020"/>
                  </a:lnTo>
                  <a:lnTo>
                    <a:pt x="43" y="1020"/>
                  </a:lnTo>
                  <a:lnTo>
                    <a:pt x="48" y="1017"/>
                  </a:lnTo>
                  <a:lnTo>
                    <a:pt x="50" y="1017"/>
                  </a:lnTo>
                  <a:lnTo>
                    <a:pt x="54" y="1020"/>
                  </a:lnTo>
                  <a:lnTo>
                    <a:pt x="58" y="1020"/>
                  </a:lnTo>
                  <a:lnTo>
                    <a:pt x="58" y="1024"/>
                  </a:lnTo>
                  <a:lnTo>
                    <a:pt x="58" y="1024"/>
                  </a:lnTo>
                  <a:close/>
                  <a:moveTo>
                    <a:pt x="50" y="1046"/>
                  </a:moveTo>
                  <a:lnTo>
                    <a:pt x="50" y="1046"/>
                  </a:lnTo>
                  <a:lnTo>
                    <a:pt x="50" y="1050"/>
                  </a:lnTo>
                  <a:lnTo>
                    <a:pt x="48" y="1050"/>
                  </a:lnTo>
                  <a:lnTo>
                    <a:pt x="43" y="1046"/>
                  </a:lnTo>
                  <a:lnTo>
                    <a:pt x="39" y="1046"/>
                  </a:lnTo>
                  <a:lnTo>
                    <a:pt x="39" y="1042"/>
                  </a:lnTo>
                  <a:lnTo>
                    <a:pt x="39" y="1042"/>
                  </a:lnTo>
                  <a:lnTo>
                    <a:pt x="43" y="1039"/>
                  </a:lnTo>
                  <a:lnTo>
                    <a:pt x="43" y="1039"/>
                  </a:lnTo>
                  <a:lnTo>
                    <a:pt x="48" y="1039"/>
                  </a:lnTo>
                  <a:lnTo>
                    <a:pt x="50" y="1039"/>
                  </a:lnTo>
                  <a:lnTo>
                    <a:pt x="50" y="1042"/>
                  </a:lnTo>
                  <a:lnTo>
                    <a:pt x="50" y="1042"/>
                  </a:lnTo>
                  <a:lnTo>
                    <a:pt x="50" y="1046"/>
                  </a:lnTo>
                  <a:lnTo>
                    <a:pt x="50" y="1046"/>
                  </a:lnTo>
                  <a:close/>
                  <a:moveTo>
                    <a:pt x="48" y="1068"/>
                  </a:moveTo>
                  <a:lnTo>
                    <a:pt x="48" y="1068"/>
                  </a:lnTo>
                  <a:lnTo>
                    <a:pt x="48" y="1072"/>
                  </a:lnTo>
                  <a:lnTo>
                    <a:pt x="43" y="1072"/>
                  </a:lnTo>
                  <a:lnTo>
                    <a:pt x="39" y="1072"/>
                  </a:lnTo>
                  <a:lnTo>
                    <a:pt x="39" y="1072"/>
                  </a:lnTo>
                  <a:lnTo>
                    <a:pt x="37" y="1072"/>
                  </a:lnTo>
                  <a:lnTo>
                    <a:pt x="37" y="1068"/>
                  </a:lnTo>
                  <a:lnTo>
                    <a:pt x="37" y="1065"/>
                  </a:lnTo>
                  <a:lnTo>
                    <a:pt x="37" y="1065"/>
                  </a:lnTo>
                  <a:lnTo>
                    <a:pt x="39" y="1061"/>
                  </a:lnTo>
                  <a:lnTo>
                    <a:pt x="39" y="1061"/>
                  </a:lnTo>
                  <a:lnTo>
                    <a:pt x="43" y="1061"/>
                  </a:lnTo>
                  <a:lnTo>
                    <a:pt x="48" y="1061"/>
                  </a:lnTo>
                  <a:lnTo>
                    <a:pt x="48" y="1065"/>
                  </a:lnTo>
                  <a:lnTo>
                    <a:pt x="48" y="1068"/>
                  </a:lnTo>
                  <a:lnTo>
                    <a:pt x="48" y="1068"/>
                  </a:lnTo>
                  <a:close/>
                  <a:moveTo>
                    <a:pt x="43" y="1091"/>
                  </a:moveTo>
                  <a:lnTo>
                    <a:pt x="43" y="1091"/>
                  </a:lnTo>
                  <a:lnTo>
                    <a:pt x="43" y="1094"/>
                  </a:lnTo>
                  <a:lnTo>
                    <a:pt x="43" y="1094"/>
                  </a:lnTo>
                  <a:lnTo>
                    <a:pt x="37" y="1094"/>
                  </a:lnTo>
                  <a:lnTo>
                    <a:pt x="32" y="1094"/>
                  </a:lnTo>
                  <a:lnTo>
                    <a:pt x="32" y="1091"/>
                  </a:lnTo>
                  <a:lnTo>
                    <a:pt x="32" y="1091"/>
                  </a:lnTo>
                  <a:lnTo>
                    <a:pt x="32" y="1091"/>
                  </a:lnTo>
                  <a:lnTo>
                    <a:pt x="32" y="1087"/>
                  </a:lnTo>
                  <a:lnTo>
                    <a:pt x="37" y="1087"/>
                  </a:lnTo>
                  <a:lnTo>
                    <a:pt x="37" y="1083"/>
                  </a:lnTo>
                  <a:lnTo>
                    <a:pt x="39" y="1083"/>
                  </a:lnTo>
                  <a:lnTo>
                    <a:pt x="43" y="1087"/>
                  </a:lnTo>
                  <a:lnTo>
                    <a:pt x="43" y="1087"/>
                  </a:lnTo>
                  <a:lnTo>
                    <a:pt x="43" y="1091"/>
                  </a:lnTo>
                  <a:lnTo>
                    <a:pt x="43" y="1091"/>
                  </a:lnTo>
                  <a:close/>
                  <a:moveTo>
                    <a:pt x="39" y="1113"/>
                  </a:moveTo>
                  <a:lnTo>
                    <a:pt x="39" y="1113"/>
                  </a:lnTo>
                  <a:lnTo>
                    <a:pt x="39" y="1117"/>
                  </a:lnTo>
                  <a:lnTo>
                    <a:pt x="39" y="1117"/>
                  </a:lnTo>
                  <a:lnTo>
                    <a:pt x="37" y="1120"/>
                  </a:lnTo>
                  <a:lnTo>
                    <a:pt x="32" y="1120"/>
                  </a:lnTo>
                  <a:lnTo>
                    <a:pt x="28" y="1117"/>
                  </a:lnTo>
                  <a:lnTo>
                    <a:pt x="28" y="1113"/>
                  </a:lnTo>
                  <a:lnTo>
                    <a:pt x="28" y="1113"/>
                  </a:lnTo>
                  <a:lnTo>
                    <a:pt x="28" y="1113"/>
                  </a:lnTo>
                  <a:lnTo>
                    <a:pt x="28" y="1109"/>
                  </a:lnTo>
                  <a:lnTo>
                    <a:pt x="32" y="1109"/>
                  </a:lnTo>
                  <a:lnTo>
                    <a:pt x="37" y="1106"/>
                  </a:lnTo>
                  <a:lnTo>
                    <a:pt x="39" y="1109"/>
                  </a:lnTo>
                  <a:lnTo>
                    <a:pt x="39" y="1113"/>
                  </a:lnTo>
                  <a:lnTo>
                    <a:pt x="39" y="1113"/>
                  </a:lnTo>
                  <a:lnTo>
                    <a:pt x="39" y="1113"/>
                  </a:lnTo>
                  <a:close/>
                  <a:moveTo>
                    <a:pt x="37" y="1135"/>
                  </a:moveTo>
                  <a:lnTo>
                    <a:pt x="37" y="1135"/>
                  </a:lnTo>
                  <a:lnTo>
                    <a:pt x="37" y="1139"/>
                  </a:lnTo>
                  <a:lnTo>
                    <a:pt x="37" y="1139"/>
                  </a:lnTo>
                  <a:lnTo>
                    <a:pt x="32" y="1143"/>
                  </a:lnTo>
                  <a:lnTo>
                    <a:pt x="32" y="1143"/>
                  </a:lnTo>
                  <a:lnTo>
                    <a:pt x="28" y="1139"/>
                  </a:lnTo>
                  <a:lnTo>
                    <a:pt x="26" y="1139"/>
                  </a:lnTo>
                  <a:lnTo>
                    <a:pt x="26" y="1135"/>
                  </a:lnTo>
                  <a:lnTo>
                    <a:pt x="26" y="1135"/>
                  </a:lnTo>
                  <a:lnTo>
                    <a:pt x="28" y="1131"/>
                  </a:lnTo>
                  <a:lnTo>
                    <a:pt x="28" y="1131"/>
                  </a:lnTo>
                  <a:lnTo>
                    <a:pt x="32" y="1131"/>
                  </a:lnTo>
                  <a:lnTo>
                    <a:pt x="37" y="1131"/>
                  </a:lnTo>
                  <a:lnTo>
                    <a:pt x="37" y="1131"/>
                  </a:lnTo>
                  <a:lnTo>
                    <a:pt x="37" y="1135"/>
                  </a:lnTo>
                  <a:lnTo>
                    <a:pt x="37" y="1135"/>
                  </a:lnTo>
                  <a:close/>
                  <a:moveTo>
                    <a:pt x="32" y="1161"/>
                  </a:moveTo>
                  <a:lnTo>
                    <a:pt x="32" y="1161"/>
                  </a:lnTo>
                  <a:lnTo>
                    <a:pt x="32" y="1165"/>
                  </a:lnTo>
                  <a:lnTo>
                    <a:pt x="28" y="1165"/>
                  </a:lnTo>
                  <a:lnTo>
                    <a:pt x="28" y="1165"/>
                  </a:lnTo>
                  <a:lnTo>
                    <a:pt x="26" y="1165"/>
                  </a:lnTo>
                  <a:lnTo>
                    <a:pt x="26" y="1161"/>
                  </a:lnTo>
                  <a:lnTo>
                    <a:pt x="22" y="1161"/>
                  </a:lnTo>
                  <a:lnTo>
                    <a:pt x="22" y="1157"/>
                  </a:lnTo>
                  <a:lnTo>
                    <a:pt x="22" y="1157"/>
                  </a:lnTo>
                  <a:lnTo>
                    <a:pt x="26" y="1157"/>
                  </a:lnTo>
                  <a:lnTo>
                    <a:pt x="26" y="1154"/>
                  </a:lnTo>
                  <a:lnTo>
                    <a:pt x="28" y="1154"/>
                  </a:lnTo>
                  <a:lnTo>
                    <a:pt x="28" y="1154"/>
                  </a:lnTo>
                  <a:lnTo>
                    <a:pt x="32" y="1154"/>
                  </a:lnTo>
                  <a:lnTo>
                    <a:pt x="32" y="1157"/>
                  </a:lnTo>
                  <a:lnTo>
                    <a:pt x="32" y="1161"/>
                  </a:lnTo>
                  <a:lnTo>
                    <a:pt x="32" y="1161"/>
                  </a:lnTo>
                  <a:close/>
                  <a:moveTo>
                    <a:pt x="32" y="1183"/>
                  </a:moveTo>
                  <a:lnTo>
                    <a:pt x="32" y="1183"/>
                  </a:lnTo>
                  <a:lnTo>
                    <a:pt x="28" y="1187"/>
                  </a:lnTo>
                  <a:lnTo>
                    <a:pt x="28" y="1187"/>
                  </a:lnTo>
                  <a:lnTo>
                    <a:pt x="26" y="1187"/>
                  </a:lnTo>
                  <a:lnTo>
                    <a:pt x="22" y="1187"/>
                  </a:lnTo>
                  <a:lnTo>
                    <a:pt x="22" y="1183"/>
                  </a:lnTo>
                  <a:lnTo>
                    <a:pt x="22" y="1180"/>
                  </a:lnTo>
                  <a:lnTo>
                    <a:pt x="22" y="1180"/>
                  </a:lnTo>
                  <a:lnTo>
                    <a:pt x="22" y="1180"/>
                  </a:lnTo>
                  <a:lnTo>
                    <a:pt x="22" y="1176"/>
                  </a:lnTo>
                  <a:lnTo>
                    <a:pt x="26" y="1176"/>
                  </a:lnTo>
                  <a:lnTo>
                    <a:pt x="28" y="1176"/>
                  </a:lnTo>
                  <a:lnTo>
                    <a:pt x="28" y="1180"/>
                  </a:lnTo>
                  <a:lnTo>
                    <a:pt x="32" y="1180"/>
                  </a:lnTo>
                  <a:lnTo>
                    <a:pt x="32" y="1183"/>
                  </a:lnTo>
                  <a:lnTo>
                    <a:pt x="32" y="1183"/>
                  </a:lnTo>
                  <a:close/>
                  <a:moveTo>
                    <a:pt x="28" y="1207"/>
                  </a:moveTo>
                  <a:lnTo>
                    <a:pt x="28" y="1207"/>
                  </a:lnTo>
                  <a:lnTo>
                    <a:pt x="26" y="1209"/>
                  </a:lnTo>
                  <a:lnTo>
                    <a:pt x="26" y="1209"/>
                  </a:lnTo>
                  <a:lnTo>
                    <a:pt x="22" y="1209"/>
                  </a:lnTo>
                  <a:lnTo>
                    <a:pt x="17" y="1209"/>
                  </a:lnTo>
                  <a:lnTo>
                    <a:pt x="17" y="1207"/>
                  </a:lnTo>
                  <a:lnTo>
                    <a:pt x="17" y="1207"/>
                  </a:lnTo>
                  <a:lnTo>
                    <a:pt x="17" y="1207"/>
                  </a:lnTo>
                  <a:lnTo>
                    <a:pt x="17" y="1202"/>
                  </a:lnTo>
                  <a:lnTo>
                    <a:pt x="22" y="1198"/>
                  </a:lnTo>
                  <a:lnTo>
                    <a:pt x="22" y="1198"/>
                  </a:lnTo>
                  <a:lnTo>
                    <a:pt x="28" y="1202"/>
                  </a:lnTo>
                  <a:lnTo>
                    <a:pt x="28" y="1202"/>
                  </a:lnTo>
                  <a:lnTo>
                    <a:pt x="28" y="1207"/>
                  </a:lnTo>
                  <a:lnTo>
                    <a:pt x="28" y="1207"/>
                  </a:lnTo>
                  <a:close/>
                  <a:moveTo>
                    <a:pt x="26" y="1229"/>
                  </a:moveTo>
                  <a:lnTo>
                    <a:pt x="26" y="1229"/>
                  </a:lnTo>
                  <a:lnTo>
                    <a:pt x="26" y="1233"/>
                  </a:lnTo>
                  <a:lnTo>
                    <a:pt x="22" y="1235"/>
                  </a:lnTo>
                  <a:lnTo>
                    <a:pt x="17" y="1233"/>
                  </a:lnTo>
                  <a:lnTo>
                    <a:pt x="13" y="1233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9"/>
                  </a:lnTo>
                  <a:lnTo>
                    <a:pt x="17" y="1224"/>
                  </a:lnTo>
                  <a:lnTo>
                    <a:pt x="17" y="1224"/>
                  </a:lnTo>
                  <a:lnTo>
                    <a:pt x="22" y="1220"/>
                  </a:lnTo>
                  <a:lnTo>
                    <a:pt x="26" y="1224"/>
                  </a:lnTo>
                  <a:lnTo>
                    <a:pt x="26" y="1229"/>
                  </a:lnTo>
                  <a:lnTo>
                    <a:pt x="26" y="1229"/>
                  </a:lnTo>
                  <a:lnTo>
                    <a:pt x="26" y="1229"/>
                  </a:lnTo>
                  <a:close/>
                  <a:moveTo>
                    <a:pt x="26" y="1251"/>
                  </a:moveTo>
                  <a:lnTo>
                    <a:pt x="26" y="1251"/>
                  </a:lnTo>
                  <a:lnTo>
                    <a:pt x="22" y="1255"/>
                  </a:lnTo>
                  <a:lnTo>
                    <a:pt x="17" y="1259"/>
                  </a:lnTo>
                  <a:lnTo>
                    <a:pt x="13" y="1255"/>
                  </a:lnTo>
                  <a:lnTo>
                    <a:pt x="13" y="1255"/>
                  </a:lnTo>
                  <a:lnTo>
                    <a:pt x="13" y="1251"/>
                  </a:lnTo>
                  <a:lnTo>
                    <a:pt x="13" y="1251"/>
                  </a:lnTo>
                  <a:lnTo>
                    <a:pt x="13" y="1246"/>
                  </a:lnTo>
                  <a:lnTo>
                    <a:pt x="17" y="1246"/>
                  </a:lnTo>
                  <a:lnTo>
                    <a:pt x="17" y="1246"/>
                  </a:lnTo>
                  <a:lnTo>
                    <a:pt x="22" y="1246"/>
                  </a:lnTo>
                  <a:lnTo>
                    <a:pt x="22" y="1246"/>
                  </a:lnTo>
                  <a:lnTo>
                    <a:pt x="26" y="1251"/>
                  </a:lnTo>
                  <a:lnTo>
                    <a:pt x="26" y="1251"/>
                  </a:lnTo>
                  <a:lnTo>
                    <a:pt x="26" y="1251"/>
                  </a:lnTo>
                  <a:close/>
                  <a:moveTo>
                    <a:pt x="22" y="1277"/>
                  </a:moveTo>
                  <a:lnTo>
                    <a:pt x="22" y="1277"/>
                  </a:lnTo>
                  <a:lnTo>
                    <a:pt x="22" y="1277"/>
                  </a:lnTo>
                  <a:lnTo>
                    <a:pt x="22" y="1281"/>
                  </a:lnTo>
                  <a:lnTo>
                    <a:pt x="17" y="1281"/>
                  </a:lnTo>
                  <a:lnTo>
                    <a:pt x="13" y="1281"/>
                  </a:lnTo>
                  <a:lnTo>
                    <a:pt x="13" y="1281"/>
                  </a:lnTo>
                  <a:lnTo>
                    <a:pt x="11" y="1281"/>
                  </a:lnTo>
                  <a:lnTo>
                    <a:pt x="11" y="1273"/>
                  </a:lnTo>
                  <a:lnTo>
                    <a:pt x="11" y="1273"/>
                  </a:lnTo>
                  <a:lnTo>
                    <a:pt x="11" y="1270"/>
                  </a:lnTo>
                  <a:lnTo>
                    <a:pt x="13" y="1270"/>
                  </a:lnTo>
                  <a:lnTo>
                    <a:pt x="17" y="1270"/>
                  </a:lnTo>
                  <a:lnTo>
                    <a:pt x="22" y="1270"/>
                  </a:lnTo>
                  <a:lnTo>
                    <a:pt x="22" y="1273"/>
                  </a:lnTo>
                  <a:lnTo>
                    <a:pt x="22" y="1277"/>
                  </a:lnTo>
                  <a:lnTo>
                    <a:pt x="22" y="1277"/>
                  </a:lnTo>
                  <a:close/>
                  <a:moveTo>
                    <a:pt x="22" y="1299"/>
                  </a:moveTo>
                  <a:lnTo>
                    <a:pt x="22" y="1299"/>
                  </a:lnTo>
                  <a:lnTo>
                    <a:pt x="17" y="1299"/>
                  </a:lnTo>
                  <a:lnTo>
                    <a:pt x="17" y="1303"/>
                  </a:lnTo>
                  <a:lnTo>
                    <a:pt x="13" y="1303"/>
                  </a:lnTo>
                  <a:lnTo>
                    <a:pt x="13" y="1303"/>
                  </a:lnTo>
                  <a:lnTo>
                    <a:pt x="11" y="1303"/>
                  </a:lnTo>
                  <a:lnTo>
                    <a:pt x="11" y="1303"/>
                  </a:lnTo>
                  <a:lnTo>
                    <a:pt x="6" y="1299"/>
                  </a:lnTo>
                  <a:lnTo>
                    <a:pt x="6" y="1299"/>
                  </a:lnTo>
                  <a:lnTo>
                    <a:pt x="6" y="1299"/>
                  </a:lnTo>
                  <a:lnTo>
                    <a:pt x="11" y="1296"/>
                  </a:lnTo>
                  <a:lnTo>
                    <a:pt x="13" y="1292"/>
                  </a:lnTo>
                  <a:lnTo>
                    <a:pt x="17" y="1296"/>
                  </a:lnTo>
                  <a:lnTo>
                    <a:pt x="17" y="1296"/>
                  </a:lnTo>
                  <a:lnTo>
                    <a:pt x="22" y="1299"/>
                  </a:lnTo>
                  <a:lnTo>
                    <a:pt x="22" y="1299"/>
                  </a:lnTo>
                  <a:close/>
                  <a:moveTo>
                    <a:pt x="17" y="1322"/>
                  </a:moveTo>
                  <a:lnTo>
                    <a:pt x="17" y="1322"/>
                  </a:lnTo>
                  <a:lnTo>
                    <a:pt x="17" y="1325"/>
                  </a:lnTo>
                  <a:lnTo>
                    <a:pt x="13" y="1325"/>
                  </a:lnTo>
                  <a:lnTo>
                    <a:pt x="11" y="1329"/>
                  </a:lnTo>
                  <a:lnTo>
                    <a:pt x="11" y="1325"/>
                  </a:lnTo>
                  <a:lnTo>
                    <a:pt x="6" y="1325"/>
                  </a:lnTo>
                  <a:lnTo>
                    <a:pt x="6" y="1322"/>
                  </a:lnTo>
                  <a:lnTo>
                    <a:pt x="6" y="1322"/>
                  </a:lnTo>
                  <a:lnTo>
                    <a:pt x="6" y="1322"/>
                  </a:lnTo>
                  <a:lnTo>
                    <a:pt x="6" y="1318"/>
                  </a:lnTo>
                  <a:lnTo>
                    <a:pt x="11" y="1318"/>
                  </a:lnTo>
                  <a:lnTo>
                    <a:pt x="13" y="1314"/>
                  </a:lnTo>
                  <a:lnTo>
                    <a:pt x="17" y="1318"/>
                  </a:lnTo>
                  <a:lnTo>
                    <a:pt x="17" y="1322"/>
                  </a:lnTo>
                  <a:lnTo>
                    <a:pt x="17" y="1322"/>
                  </a:lnTo>
                  <a:close/>
                  <a:moveTo>
                    <a:pt x="17" y="1344"/>
                  </a:moveTo>
                  <a:lnTo>
                    <a:pt x="17" y="1344"/>
                  </a:lnTo>
                  <a:lnTo>
                    <a:pt x="13" y="1348"/>
                  </a:lnTo>
                  <a:lnTo>
                    <a:pt x="13" y="1351"/>
                  </a:lnTo>
                  <a:lnTo>
                    <a:pt x="11" y="1351"/>
                  </a:lnTo>
                  <a:lnTo>
                    <a:pt x="6" y="1348"/>
                  </a:lnTo>
                  <a:lnTo>
                    <a:pt x="6" y="1344"/>
                  </a:lnTo>
                  <a:lnTo>
                    <a:pt x="6" y="1344"/>
                  </a:lnTo>
                  <a:lnTo>
                    <a:pt x="6" y="1340"/>
                  </a:lnTo>
                  <a:lnTo>
                    <a:pt x="11" y="1340"/>
                  </a:lnTo>
                  <a:lnTo>
                    <a:pt x="13" y="1340"/>
                  </a:lnTo>
                  <a:lnTo>
                    <a:pt x="17" y="1344"/>
                  </a:lnTo>
                  <a:lnTo>
                    <a:pt x="17" y="1344"/>
                  </a:lnTo>
                  <a:close/>
                  <a:moveTo>
                    <a:pt x="13" y="1370"/>
                  </a:moveTo>
                  <a:lnTo>
                    <a:pt x="13" y="1370"/>
                  </a:lnTo>
                  <a:lnTo>
                    <a:pt x="13" y="1373"/>
                  </a:lnTo>
                  <a:lnTo>
                    <a:pt x="11" y="1373"/>
                  </a:lnTo>
                  <a:lnTo>
                    <a:pt x="11" y="1373"/>
                  </a:lnTo>
                  <a:lnTo>
                    <a:pt x="6" y="1373"/>
                  </a:lnTo>
                  <a:lnTo>
                    <a:pt x="6" y="1370"/>
                  </a:lnTo>
                  <a:lnTo>
                    <a:pt x="2" y="1370"/>
                  </a:lnTo>
                  <a:lnTo>
                    <a:pt x="2" y="1366"/>
                  </a:lnTo>
                  <a:lnTo>
                    <a:pt x="2" y="1366"/>
                  </a:lnTo>
                  <a:lnTo>
                    <a:pt x="2" y="1366"/>
                  </a:lnTo>
                  <a:lnTo>
                    <a:pt x="6" y="1362"/>
                  </a:lnTo>
                  <a:lnTo>
                    <a:pt x="11" y="1362"/>
                  </a:lnTo>
                  <a:lnTo>
                    <a:pt x="11" y="1362"/>
                  </a:lnTo>
                  <a:lnTo>
                    <a:pt x="13" y="1362"/>
                  </a:lnTo>
                  <a:lnTo>
                    <a:pt x="13" y="1370"/>
                  </a:lnTo>
                  <a:lnTo>
                    <a:pt x="13" y="1370"/>
                  </a:lnTo>
                  <a:close/>
                  <a:moveTo>
                    <a:pt x="13" y="1392"/>
                  </a:moveTo>
                  <a:lnTo>
                    <a:pt x="13" y="1392"/>
                  </a:lnTo>
                  <a:lnTo>
                    <a:pt x="13" y="1396"/>
                  </a:lnTo>
                  <a:lnTo>
                    <a:pt x="11" y="1396"/>
                  </a:lnTo>
                  <a:lnTo>
                    <a:pt x="6" y="1396"/>
                  </a:lnTo>
                  <a:lnTo>
                    <a:pt x="6" y="1396"/>
                  </a:lnTo>
                  <a:lnTo>
                    <a:pt x="2" y="1396"/>
                  </a:lnTo>
                  <a:lnTo>
                    <a:pt x="2" y="1392"/>
                  </a:lnTo>
                  <a:lnTo>
                    <a:pt x="2" y="1392"/>
                  </a:lnTo>
                  <a:lnTo>
                    <a:pt x="2" y="1392"/>
                  </a:lnTo>
                  <a:lnTo>
                    <a:pt x="2" y="1388"/>
                  </a:lnTo>
                  <a:lnTo>
                    <a:pt x="2" y="1388"/>
                  </a:lnTo>
                  <a:lnTo>
                    <a:pt x="11" y="1385"/>
                  </a:lnTo>
                  <a:lnTo>
                    <a:pt x="11" y="1385"/>
                  </a:lnTo>
                  <a:lnTo>
                    <a:pt x="13" y="1388"/>
                  </a:lnTo>
                  <a:lnTo>
                    <a:pt x="13" y="1388"/>
                  </a:lnTo>
                  <a:lnTo>
                    <a:pt x="13" y="1392"/>
                  </a:lnTo>
                  <a:lnTo>
                    <a:pt x="13" y="1392"/>
                  </a:lnTo>
                  <a:close/>
                  <a:moveTo>
                    <a:pt x="13" y="1414"/>
                  </a:moveTo>
                  <a:lnTo>
                    <a:pt x="13" y="1414"/>
                  </a:lnTo>
                  <a:lnTo>
                    <a:pt x="13" y="1418"/>
                  </a:lnTo>
                  <a:lnTo>
                    <a:pt x="11" y="1418"/>
                  </a:lnTo>
                  <a:lnTo>
                    <a:pt x="11" y="1418"/>
                  </a:lnTo>
                  <a:lnTo>
                    <a:pt x="6" y="1418"/>
                  </a:lnTo>
                  <a:lnTo>
                    <a:pt x="6" y="1418"/>
                  </a:lnTo>
                  <a:lnTo>
                    <a:pt x="2" y="1418"/>
                  </a:lnTo>
                  <a:lnTo>
                    <a:pt x="2" y="1414"/>
                  </a:lnTo>
                  <a:lnTo>
                    <a:pt x="2" y="1414"/>
                  </a:lnTo>
                  <a:lnTo>
                    <a:pt x="2" y="1411"/>
                  </a:lnTo>
                  <a:lnTo>
                    <a:pt x="6" y="1407"/>
                  </a:lnTo>
                  <a:lnTo>
                    <a:pt x="11" y="1411"/>
                  </a:lnTo>
                  <a:lnTo>
                    <a:pt x="11" y="1411"/>
                  </a:lnTo>
                  <a:lnTo>
                    <a:pt x="13" y="1411"/>
                  </a:lnTo>
                  <a:lnTo>
                    <a:pt x="13" y="1414"/>
                  </a:lnTo>
                  <a:lnTo>
                    <a:pt x="13" y="1414"/>
                  </a:lnTo>
                  <a:close/>
                  <a:moveTo>
                    <a:pt x="13" y="1437"/>
                  </a:moveTo>
                  <a:lnTo>
                    <a:pt x="13" y="1437"/>
                  </a:lnTo>
                  <a:lnTo>
                    <a:pt x="11" y="1440"/>
                  </a:lnTo>
                  <a:lnTo>
                    <a:pt x="11" y="1444"/>
                  </a:lnTo>
                  <a:lnTo>
                    <a:pt x="6" y="1444"/>
                  </a:lnTo>
                  <a:lnTo>
                    <a:pt x="2" y="1444"/>
                  </a:lnTo>
                  <a:lnTo>
                    <a:pt x="2" y="1440"/>
                  </a:lnTo>
                  <a:lnTo>
                    <a:pt x="2" y="1440"/>
                  </a:lnTo>
                  <a:lnTo>
                    <a:pt x="2" y="1437"/>
                  </a:lnTo>
                  <a:lnTo>
                    <a:pt x="2" y="1437"/>
                  </a:lnTo>
                  <a:lnTo>
                    <a:pt x="2" y="1437"/>
                  </a:lnTo>
                  <a:lnTo>
                    <a:pt x="2" y="1433"/>
                  </a:lnTo>
                  <a:lnTo>
                    <a:pt x="6" y="1433"/>
                  </a:lnTo>
                  <a:lnTo>
                    <a:pt x="11" y="1433"/>
                  </a:lnTo>
                  <a:lnTo>
                    <a:pt x="13" y="1437"/>
                  </a:lnTo>
                  <a:lnTo>
                    <a:pt x="13" y="1437"/>
                  </a:lnTo>
                  <a:close/>
                  <a:moveTo>
                    <a:pt x="13" y="1459"/>
                  </a:moveTo>
                  <a:lnTo>
                    <a:pt x="13" y="1459"/>
                  </a:lnTo>
                  <a:lnTo>
                    <a:pt x="11" y="1462"/>
                  </a:lnTo>
                  <a:lnTo>
                    <a:pt x="11" y="1466"/>
                  </a:lnTo>
                  <a:lnTo>
                    <a:pt x="11" y="1466"/>
                  </a:lnTo>
                  <a:lnTo>
                    <a:pt x="6" y="1466"/>
                  </a:lnTo>
                  <a:lnTo>
                    <a:pt x="2" y="1466"/>
                  </a:lnTo>
                  <a:lnTo>
                    <a:pt x="2" y="1466"/>
                  </a:lnTo>
                  <a:lnTo>
                    <a:pt x="2" y="1462"/>
                  </a:lnTo>
                  <a:lnTo>
                    <a:pt x="0" y="1459"/>
                  </a:lnTo>
                  <a:lnTo>
                    <a:pt x="0" y="1459"/>
                  </a:lnTo>
                  <a:lnTo>
                    <a:pt x="2" y="1459"/>
                  </a:lnTo>
                  <a:lnTo>
                    <a:pt x="2" y="1455"/>
                  </a:lnTo>
                  <a:lnTo>
                    <a:pt x="6" y="1455"/>
                  </a:lnTo>
                  <a:lnTo>
                    <a:pt x="11" y="1455"/>
                  </a:lnTo>
                  <a:lnTo>
                    <a:pt x="13" y="1459"/>
                  </a:lnTo>
                  <a:lnTo>
                    <a:pt x="13" y="1459"/>
                  </a:lnTo>
                  <a:close/>
                  <a:moveTo>
                    <a:pt x="11" y="1486"/>
                  </a:moveTo>
                  <a:lnTo>
                    <a:pt x="11" y="1486"/>
                  </a:lnTo>
                  <a:lnTo>
                    <a:pt x="11" y="1488"/>
                  </a:lnTo>
                  <a:lnTo>
                    <a:pt x="6" y="1488"/>
                  </a:lnTo>
                  <a:lnTo>
                    <a:pt x="6" y="1488"/>
                  </a:lnTo>
                  <a:lnTo>
                    <a:pt x="2" y="1488"/>
                  </a:lnTo>
                  <a:lnTo>
                    <a:pt x="2" y="1488"/>
                  </a:lnTo>
                  <a:lnTo>
                    <a:pt x="0" y="1486"/>
                  </a:lnTo>
                  <a:lnTo>
                    <a:pt x="0" y="1486"/>
                  </a:lnTo>
                  <a:lnTo>
                    <a:pt x="0" y="1486"/>
                  </a:lnTo>
                  <a:lnTo>
                    <a:pt x="2" y="1481"/>
                  </a:lnTo>
                  <a:lnTo>
                    <a:pt x="6" y="1477"/>
                  </a:lnTo>
                  <a:lnTo>
                    <a:pt x="11" y="1481"/>
                  </a:lnTo>
                  <a:lnTo>
                    <a:pt x="11" y="1481"/>
                  </a:lnTo>
                  <a:lnTo>
                    <a:pt x="11" y="1486"/>
                  </a:lnTo>
                  <a:lnTo>
                    <a:pt x="11" y="1486"/>
                  </a:lnTo>
                  <a:close/>
                  <a:moveTo>
                    <a:pt x="11" y="1508"/>
                  </a:moveTo>
                  <a:lnTo>
                    <a:pt x="11" y="1508"/>
                  </a:lnTo>
                  <a:lnTo>
                    <a:pt x="11" y="1512"/>
                  </a:lnTo>
                  <a:lnTo>
                    <a:pt x="6" y="1514"/>
                  </a:lnTo>
                  <a:lnTo>
                    <a:pt x="2" y="1512"/>
                  </a:lnTo>
                  <a:lnTo>
                    <a:pt x="0" y="1512"/>
                  </a:lnTo>
                  <a:lnTo>
                    <a:pt x="0" y="1508"/>
                  </a:lnTo>
                  <a:lnTo>
                    <a:pt x="0" y="1508"/>
                  </a:lnTo>
                  <a:lnTo>
                    <a:pt x="0" y="1503"/>
                  </a:lnTo>
                  <a:lnTo>
                    <a:pt x="2" y="1503"/>
                  </a:lnTo>
                  <a:lnTo>
                    <a:pt x="6" y="1501"/>
                  </a:lnTo>
                  <a:lnTo>
                    <a:pt x="11" y="1503"/>
                  </a:lnTo>
                  <a:lnTo>
                    <a:pt x="11" y="1503"/>
                  </a:lnTo>
                  <a:lnTo>
                    <a:pt x="11" y="1508"/>
                  </a:lnTo>
                  <a:lnTo>
                    <a:pt x="11" y="1508"/>
                  </a:lnTo>
                  <a:close/>
                  <a:moveTo>
                    <a:pt x="11" y="1530"/>
                  </a:moveTo>
                  <a:lnTo>
                    <a:pt x="11" y="1530"/>
                  </a:lnTo>
                  <a:lnTo>
                    <a:pt x="11" y="1534"/>
                  </a:lnTo>
                  <a:lnTo>
                    <a:pt x="11" y="1534"/>
                  </a:lnTo>
                  <a:lnTo>
                    <a:pt x="6" y="1538"/>
                  </a:lnTo>
                  <a:lnTo>
                    <a:pt x="2" y="1534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2" y="1525"/>
                  </a:lnTo>
                  <a:lnTo>
                    <a:pt x="2" y="1525"/>
                  </a:lnTo>
                  <a:lnTo>
                    <a:pt x="6" y="1525"/>
                  </a:lnTo>
                  <a:lnTo>
                    <a:pt x="11" y="1525"/>
                  </a:lnTo>
                  <a:lnTo>
                    <a:pt x="11" y="1525"/>
                  </a:lnTo>
                  <a:lnTo>
                    <a:pt x="11" y="1530"/>
                  </a:lnTo>
                  <a:lnTo>
                    <a:pt x="11" y="1530"/>
                  </a:lnTo>
                  <a:lnTo>
                    <a:pt x="11" y="1530"/>
                  </a:lnTo>
                  <a:close/>
                  <a:moveTo>
                    <a:pt x="13" y="1552"/>
                  </a:moveTo>
                  <a:lnTo>
                    <a:pt x="13" y="1552"/>
                  </a:lnTo>
                  <a:lnTo>
                    <a:pt x="11" y="1556"/>
                  </a:lnTo>
                  <a:lnTo>
                    <a:pt x="11" y="1560"/>
                  </a:lnTo>
                  <a:lnTo>
                    <a:pt x="6" y="1560"/>
                  </a:lnTo>
                  <a:lnTo>
                    <a:pt x="2" y="1560"/>
                  </a:lnTo>
                  <a:lnTo>
                    <a:pt x="0" y="1552"/>
                  </a:lnTo>
                  <a:lnTo>
                    <a:pt x="0" y="1552"/>
                  </a:lnTo>
                  <a:lnTo>
                    <a:pt x="2" y="1549"/>
                  </a:lnTo>
                  <a:lnTo>
                    <a:pt x="2" y="1549"/>
                  </a:lnTo>
                  <a:lnTo>
                    <a:pt x="6" y="1549"/>
                  </a:lnTo>
                  <a:lnTo>
                    <a:pt x="11" y="1549"/>
                  </a:lnTo>
                  <a:lnTo>
                    <a:pt x="11" y="1549"/>
                  </a:lnTo>
                  <a:lnTo>
                    <a:pt x="11" y="1552"/>
                  </a:lnTo>
                  <a:lnTo>
                    <a:pt x="13" y="1552"/>
                  </a:lnTo>
                  <a:lnTo>
                    <a:pt x="13" y="1552"/>
                  </a:lnTo>
                  <a:close/>
                  <a:moveTo>
                    <a:pt x="13" y="1578"/>
                  </a:moveTo>
                  <a:lnTo>
                    <a:pt x="13" y="1578"/>
                  </a:lnTo>
                  <a:lnTo>
                    <a:pt x="13" y="1578"/>
                  </a:lnTo>
                  <a:lnTo>
                    <a:pt x="11" y="1582"/>
                  </a:lnTo>
                  <a:lnTo>
                    <a:pt x="6" y="1582"/>
                  </a:lnTo>
                  <a:lnTo>
                    <a:pt x="2" y="1582"/>
                  </a:lnTo>
                  <a:lnTo>
                    <a:pt x="2" y="1578"/>
                  </a:lnTo>
                  <a:lnTo>
                    <a:pt x="2" y="1578"/>
                  </a:lnTo>
                  <a:lnTo>
                    <a:pt x="2" y="1575"/>
                  </a:lnTo>
                  <a:lnTo>
                    <a:pt x="2" y="1575"/>
                  </a:lnTo>
                  <a:lnTo>
                    <a:pt x="2" y="1571"/>
                  </a:lnTo>
                  <a:lnTo>
                    <a:pt x="6" y="1571"/>
                  </a:lnTo>
                  <a:lnTo>
                    <a:pt x="11" y="1571"/>
                  </a:lnTo>
                  <a:lnTo>
                    <a:pt x="11" y="1575"/>
                  </a:lnTo>
                  <a:lnTo>
                    <a:pt x="13" y="1578"/>
                  </a:lnTo>
                  <a:lnTo>
                    <a:pt x="13" y="1578"/>
                  </a:lnTo>
                  <a:close/>
                  <a:moveTo>
                    <a:pt x="13" y="1601"/>
                  </a:moveTo>
                  <a:lnTo>
                    <a:pt x="13" y="1601"/>
                  </a:lnTo>
                  <a:lnTo>
                    <a:pt x="13" y="1601"/>
                  </a:lnTo>
                  <a:lnTo>
                    <a:pt x="13" y="1604"/>
                  </a:lnTo>
                  <a:lnTo>
                    <a:pt x="11" y="1604"/>
                  </a:lnTo>
                  <a:lnTo>
                    <a:pt x="6" y="1608"/>
                  </a:lnTo>
                  <a:lnTo>
                    <a:pt x="2" y="1604"/>
                  </a:lnTo>
                  <a:lnTo>
                    <a:pt x="2" y="1604"/>
                  </a:lnTo>
                  <a:lnTo>
                    <a:pt x="2" y="1601"/>
                  </a:lnTo>
                  <a:lnTo>
                    <a:pt x="2" y="1601"/>
                  </a:lnTo>
                  <a:lnTo>
                    <a:pt x="2" y="1597"/>
                  </a:lnTo>
                  <a:lnTo>
                    <a:pt x="2" y="1597"/>
                  </a:lnTo>
                  <a:lnTo>
                    <a:pt x="6" y="1597"/>
                  </a:lnTo>
                  <a:lnTo>
                    <a:pt x="6" y="1593"/>
                  </a:lnTo>
                  <a:lnTo>
                    <a:pt x="11" y="1593"/>
                  </a:lnTo>
                  <a:lnTo>
                    <a:pt x="11" y="1597"/>
                  </a:lnTo>
                  <a:lnTo>
                    <a:pt x="13" y="1597"/>
                  </a:lnTo>
                  <a:lnTo>
                    <a:pt x="13" y="1601"/>
                  </a:lnTo>
                  <a:lnTo>
                    <a:pt x="13" y="1601"/>
                  </a:lnTo>
                  <a:close/>
                  <a:moveTo>
                    <a:pt x="13" y="1623"/>
                  </a:moveTo>
                  <a:lnTo>
                    <a:pt x="13" y="1623"/>
                  </a:lnTo>
                  <a:lnTo>
                    <a:pt x="13" y="1627"/>
                  </a:lnTo>
                  <a:lnTo>
                    <a:pt x="11" y="1630"/>
                  </a:lnTo>
                  <a:lnTo>
                    <a:pt x="11" y="1630"/>
                  </a:lnTo>
                  <a:lnTo>
                    <a:pt x="6" y="1627"/>
                  </a:lnTo>
                  <a:lnTo>
                    <a:pt x="2" y="1627"/>
                  </a:lnTo>
                  <a:lnTo>
                    <a:pt x="2" y="1623"/>
                  </a:lnTo>
                  <a:lnTo>
                    <a:pt x="2" y="1623"/>
                  </a:lnTo>
                  <a:lnTo>
                    <a:pt x="2" y="1623"/>
                  </a:lnTo>
                  <a:lnTo>
                    <a:pt x="2" y="1619"/>
                  </a:lnTo>
                  <a:lnTo>
                    <a:pt x="6" y="1619"/>
                  </a:lnTo>
                  <a:lnTo>
                    <a:pt x="11" y="1619"/>
                  </a:lnTo>
                  <a:lnTo>
                    <a:pt x="11" y="1619"/>
                  </a:lnTo>
                  <a:lnTo>
                    <a:pt x="13" y="1619"/>
                  </a:lnTo>
                  <a:lnTo>
                    <a:pt x="13" y="1623"/>
                  </a:lnTo>
                  <a:lnTo>
                    <a:pt x="13" y="1623"/>
                  </a:lnTo>
                  <a:close/>
                  <a:moveTo>
                    <a:pt x="13" y="1645"/>
                  </a:moveTo>
                  <a:lnTo>
                    <a:pt x="13" y="1645"/>
                  </a:lnTo>
                  <a:lnTo>
                    <a:pt x="13" y="1649"/>
                  </a:lnTo>
                  <a:lnTo>
                    <a:pt x="13" y="1649"/>
                  </a:lnTo>
                  <a:lnTo>
                    <a:pt x="13" y="1653"/>
                  </a:lnTo>
                  <a:lnTo>
                    <a:pt x="11" y="1653"/>
                  </a:lnTo>
                  <a:lnTo>
                    <a:pt x="6" y="1653"/>
                  </a:lnTo>
                  <a:lnTo>
                    <a:pt x="6" y="1653"/>
                  </a:lnTo>
                  <a:lnTo>
                    <a:pt x="2" y="1649"/>
                  </a:lnTo>
                  <a:lnTo>
                    <a:pt x="2" y="1649"/>
                  </a:lnTo>
                  <a:lnTo>
                    <a:pt x="6" y="1641"/>
                  </a:lnTo>
                  <a:lnTo>
                    <a:pt x="6" y="1641"/>
                  </a:lnTo>
                  <a:lnTo>
                    <a:pt x="11" y="1641"/>
                  </a:lnTo>
                  <a:lnTo>
                    <a:pt x="13" y="1641"/>
                  </a:lnTo>
                  <a:lnTo>
                    <a:pt x="13" y="1645"/>
                  </a:lnTo>
                  <a:lnTo>
                    <a:pt x="13" y="1645"/>
                  </a:lnTo>
                  <a:close/>
                  <a:moveTo>
                    <a:pt x="17" y="1671"/>
                  </a:moveTo>
                  <a:lnTo>
                    <a:pt x="17" y="1671"/>
                  </a:lnTo>
                  <a:lnTo>
                    <a:pt x="13" y="1675"/>
                  </a:lnTo>
                  <a:lnTo>
                    <a:pt x="11" y="1675"/>
                  </a:lnTo>
                  <a:lnTo>
                    <a:pt x="6" y="1675"/>
                  </a:lnTo>
                  <a:lnTo>
                    <a:pt x="6" y="1671"/>
                  </a:lnTo>
                  <a:lnTo>
                    <a:pt x="6" y="1671"/>
                  </a:lnTo>
                  <a:lnTo>
                    <a:pt x="6" y="1667"/>
                  </a:lnTo>
                  <a:lnTo>
                    <a:pt x="6" y="1667"/>
                  </a:lnTo>
                  <a:lnTo>
                    <a:pt x="11" y="1664"/>
                  </a:lnTo>
                  <a:lnTo>
                    <a:pt x="11" y="1664"/>
                  </a:lnTo>
                  <a:lnTo>
                    <a:pt x="13" y="1664"/>
                  </a:lnTo>
                  <a:lnTo>
                    <a:pt x="13" y="1664"/>
                  </a:lnTo>
                  <a:lnTo>
                    <a:pt x="17" y="1671"/>
                  </a:lnTo>
                  <a:lnTo>
                    <a:pt x="17" y="1671"/>
                  </a:lnTo>
                  <a:close/>
                  <a:moveTo>
                    <a:pt x="17" y="1693"/>
                  </a:moveTo>
                  <a:lnTo>
                    <a:pt x="17" y="1693"/>
                  </a:lnTo>
                  <a:lnTo>
                    <a:pt x="17" y="1693"/>
                  </a:lnTo>
                  <a:lnTo>
                    <a:pt x="17" y="1697"/>
                  </a:lnTo>
                  <a:lnTo>
                    <a:pt x="13" y="1697"/>
                  </a:lnTo>
                  <a:lnTo>
                    <a:pt x="11" y="1697"/>
                  </a:lnTo>
                  <a:lnTo>
                    <a:pt x="6" y="1697"/>
                  </a:lnTo>
                  <a:lnTo>
                    <a:pt x="6" y="1693"/>
                  </a:lnTo>
                  <a:lnTo>
                    <a:pt x="6" y="1693"/>
                  </a:lnTo>
                  <a:lnTo>
                    <a:pt x="6" y="1690"/>
                  </a:lnTo>
                  <a:lnTo>
                    <a:pt x="11" y="1690"/>
                  </a:lnTo>
                  <a:lnTo>
                    <a:pt x="11" y="1690"/>
                  </a:lnTo>
                  <a:lnTo>
                    <a:pt x="13" y="1686"/>
                  </a:lnTo>
                  <a:lnTo>
                    <a:pt x="13" y="1686"/>
                  </a:lnTo>
                  <a:lnTo>
                    <a:pt x="17" y="1690"/>
                  </a:lnTo>
                  <a:lnTo>
                    <a:pt x="17" y="1693"/>
                  </a:lnTo>
                  <a:lnTo>
                    <a:pt x="17" y="1693"/>
                  </a:lnTo>
                  <a:close/>
                  <a:moveTo>
                    <a:pt x="22" y="1717"/>
                  </a:moveTo>
                  <a:lnTo>
                    <a:pt x="22" y="1717"/>
                  </a:lnTo>
                  <a:lnTo>
                    <a:pt x="22" y="1719"/>
                  </a:lnTo>
                  <a:lnTo>
                    <a:pt x="17" y="1719"/>
                  </a:lnTo>
                  <a:lnTo>
                    <a:pt x="13" y="1723"/>
                  </a:lnTo>
                  <a:lnTo>
                    <a:pt x="11" y="1719"/>
                  </a:lnTo>
                  <a:lnTo>
                    <a:pt x="11" y="1717"/>
                  </a:lnTo>
                  <a:lnTo>
                    <a:pt x="11" y="1717"/>
                  </a:lnTo>
                  <a:lnTo>
                    <a:pt x="11" y="1717"/>
                  </a:lnTo>
                  <a:lnTo>
                    <a:pt x="11" y="1712"/>
                  </a:lnTo>
                  <a:lnTo>
                    <a:pt x="13" y="1712"/>
                  </a:lnTo>
                  <a:lnTo>
                    <a:pt x="13" y="1712"/>
                  </a:lnTo>
                  <a:lnTo>
                    <a:pt x="17" y="1712"/>
                  </a:lnTo>
                  <a:lnTo>
                    <a:pt x="17" y="1712"/>
                  </a:lnTo>
                  <a:lnTo>
                    <a:pt x="22" y="1712"/>
                  </a:lnTo>
                  <a:lnTo>
                    <a:pt x="22" y="1717"/>
                  </a:lnTo>
                  <a:lnTo>
                    <a:pt x="22" y="1717"/>
                  </a:lnTo>
                  <a:close/>
                  <a:moveTo>
                    <a:pt x="22" y="1739"/>
                  </a:moveTo>
                  <a:lnTo>
                    <a:pt x="22" y="1739"/>
                  </a:lnTo>
                  <a:lnTo>
                    <a:pt x="22" y="1743"/>
                  </a:lnTo>
                  <a:lnTo>
                    <a:pt x="22" y="1745"/>
                  </a:lnTo>
                  <a:lnTo>
                    <a:pt x="17" y="1745"/>
                  </a:lnTo>
                  <a:lnTo>
                    <a:pt x="13" y="1745"/>
                  </a:lnTo>
                  <a:lnTo>
                    <a:pt x="13" y="1745"/>
                  </a:lnTo>
                  <a:lnTo>
                    <a:pt x="11" y="1743"/>
                  </a:lnTo>
                  <a:lnTo>
                    <a:pt x="11" y="1743"/>
                  </a:lnTo>
                  <a:lnTo>
                    <a:pt x="11" y="1739"/>
                  </a:lnTo>
                  <a:lnTo>
                    <a:pt x="13" y="1734"/>
                  </a:lnTo>
                  <a:lnTo>
                    <a:pt x="13" y="1734"/>
                  </a:lnTo>
                  <a:lnTo>
                    <a:pt x="17" y="1734"/>
                  </a:lnTo>
                  <a:lnTo>
                    <a:pt x="17" y="1734"/>
                  </a:lnTo>
                  <a:lnTo>
                    <a:pt x="22" y="1734"/>
                  </a:lnTo>
                  <a:lnTo>
                    <a:pt x="22" y="1739"/>
                  </a:lnTo>
                  <a:lnTo>
                    <a:pt x="22" y="1739"/>
                  </a:lnTo>
                  <a:close/>
                  <a:moveTo>
                    <a:pt x="26" y="1761"/>
                  </a:moveTo>
                  <a:lnTo>
                    <a:pt x="26" y="1761"/>
                  </a:lnTo>
                  <a:lnTo>
                    <a:pt x="26" y="1765"/>
                  </a:lnTo>
                  <a:lnTo>
                    <a:pt x="26" y="1767"/>
                  </a:lnTo>
                  <a:lnTo>
                    <a:pt x="22" y="1767"/>
                  </a:lnTo>
                  <a:lnTo>
                    <a:pt x="22" y="1767"/>
                  </a:lnTo>
                  <a:lnTo>
                    <a:pt x="17" y="1767"/>
                  </a:lnTo>
                  <a:lnTo>
                    <a:pt x="13" y="1767"/>
                  </a:lnTo>
                  <a:lnTo>
                    <a:pt x="13" y="1765"/>
                  </a:lnTo>
                  <a:lnTo>
                    <a:pt x="13" y="1765"/>
                  </a:lnTo>
                  <a:lnTo>
                    <a:pt x="13" y="1761"/>
                  </a:lnTo>
                  <a:lnTo>
                    <a:pt x="13" y="1761"/>
                  </a:lnTo>
                  <a:lnTo>
                    <a:pt x="17" y="1756"/>
                  </a:lnTo>
                  <a:lnTo>
                    <a:pt x="22" y="1756"/>
                  </a:lnTo>
                  <a:lnTo>
                    <a:pt x="26" y="1761"/>
                  </a:lnTo>
                  <a:lnTo>
                    <a:pt x="26" y="1761"/>
                  </a:lnTo>
                  <a:lnTo>
                    <a:pt x="26" y="1761"/>
                  </a:lnTo>
                  <a:close/>
                  <a:moveTo>
                    <a:pt x="28" y="1787"/>
                  </a:moveTo>
                  <a:lnTo>
                    <a:pt x="28" y="1787"/>
                  </a:lnTo>
                  <a:lnTo>
                    <a:pt x="28" y="1787"/>
                  </a:lnTo>
                  <a:lnTo>
                    <a:pt x="26" y="1791"/>
                  </a:lnTo>
                  <a:lnTo>
                    <a:pt x="22" y="1791"/>
                  </a:lnTo>
                  <a:lnTo>
                    <a:pt x="22" y="1791"/>
                  </a:lnTo>
                  <a:lnTo>
                    <a:pt x="17" y="1791"/>
                  </a:lnTo>
                  <a:lnTo>
                    <a:pt x="17" y="1787"/>
                  </a:lnTo>
                  <a:lnTo>
                    <a:pt x="17" y="1787"/>
                  </a:lnTo>
                  <a:lnTo>
                    <a:pt x="17" y="1783"/>
                  </a:lnTo>
                  <a:lnTo>
                    <a:pt x="17" y="1783"/>
                  </a:lnTo>
                  <a:lnTo>
                    <a:pt x="22" y="1780"/>
                  </a:lnTo>
                  <a:lnTo>
                    <a:pt x="26" y="1780"/>
                  </a:lnTo>
                  <a:lnTo>
                    <a:pt x="26" y="1783"/>
                  </a:lnTo>
                  <a:lnTo>
                    <a:pt x="28" y="1787"/>
                  </a:lnTo>
                  <a:lnTo>
                    <a:pt x="28" y="1787"/>
                  </a:lnTo>
                  <a:close/>
                  <a:moveTo>
                    <a:pt x="28" y="1809"/>
                  </a:moveTo>
                  <a:lnTo>
                    <a:pt x="28" y="1809"/>
                  </a:lnTo>
                  <a:lnTo>
                    <a:pt x="28" y="1813"/>
                  </a:lnTo>
                  <a:lnTo>
                    <a:pt x="28" y="1813"/>
                  </a:lnTo>
                  <a:lnTo>
                    <a:pt x="26" y="1817"/>
                  </a:lnTo>
                  <a:lnTo>
                    <a:pt x="22" y="1817"/>
                  </a:lnTo>
                  <a:lnTo>
                    <a:pt x="22" y="1813"/>
                  </a:lnTo>
                  <a:lnTo>
                    <a:pt x="17" y="1809"/>
                  </a:lnTo>
                  <a:lnTo>
                    <a:pt x="17" y="1809"/>
                  </a:lnTo>
                  <a:lnTo>
                    <a:pt x="17" y="1809"/>
                  </a:lnTo>
                  <a:lnTo>
                    <a:pt x="22" y="1806"/>
                  </a:lnTo>
                  <a:lnTo>
                    <a:pt x="26" y="1802"/>
                  </a:lnTo>
                  <a:lnTo>
                    <a:pt x="26" y="1806"/>
                  </a:lnTo>
                  <a:lnTo>
                    <a:pt x="28" y="1806"/>
                  </a:lnTo>
                  <a:lnTo>
                    <a:pt x="28" y="1806"/>
                  </a:lnTo>
                  <a:lnTo>
                    <a:pt x="28" y="1809"/>
                  </a:lnTo>
                  <a:lnTo>
                    <a:pt x="28" y="1809"/>
                  </a:lnTo>
                  <a:close/>
                  <a:moveTo>
                    <a:pt x="32" y="1832"/>
                  </a:moveTo>
                  <a:lnTo>
                    <a:pt x="32" y="1832"/>
                  </a:lnTo>
                  <a:lnTo>
                    <a:pt x="32" y="1835"/>
                  </a:lnTo>
                  <a:lnTo>
                    <a:pt x="32" y="1835"/>
                  </a:lnTo>
                  <a:lnTo>
                    <a:pt x="28" y="1839"/>
                  </a:lnTo>
                  <a:lnTo>
                    <a:pt x="26" y="1839"/>
                  </a:lnTo>
                  <a:lnTo>
                    <a:pt x="26" y="1835"/>
                  </a:lnTo>
                  <a:lnTo>
                    <a:pt x="22" y="1832"/>
                  </a:lnTo>
                  <a:lnTo>
                    <a:pt x="22" y="1832"/>
                  </a:lnTo>
                  <a:lnTo>
                    <a:pt x="22" y="1832"/>
                  </a:lnTo>
                  <a:lnTo>
                    <a:pt x="22" y="1828"/>
                  </a:lnTo>
                  <a:lnTo>
                    <a:pt x="26" y="1828"/>
                  </a:lnTo>
                  <a:lnTo>
                    <a:pt x="26" y="1828"/>
                  </a:lnTo>
                  <a:lnTo>
                    <a:pt x="32" y="1828"/>
                  </a:lnTo>
                  <a:lnTo>
                    <a:pt x="32" y="1828"/>
                  </a:lnTo>
                  <a:lnTo>
                    <a:pt x="32" y="1832"/>
                  </a:lnTo>
                  <a:lnTo>
                    <a:pt x="32" y="1832"/>
                  </a:lnTo>
                  <a:close/>
                  <a:moveTo>
                    <a:pt x="37" y="1854"/>
                  </a:moveTo>
                  <a:lnTo>
                    <a:pt x="37" y="1854"/>
                  </a:lnTo>
                  <a:lnTo>
                    <a:pt x="37" y="1857"/>
                  </a:lnTo>
                  <a:lnTo>
                    <a:pt x="32" y="1861"/>
                  </a:lnTo>
                  <a:lnTo>
                    <a:pt x="28" y="1861"/>
                  </a:lnTo>
                  <a:lnTo>
                    <a:pt x="26" y="1861"/>
                  </a:lnTo>
                  <a:lnTo>
                    <a:pt x="26" y="1857"/>
                  </a:lnTo>
                  <a:lnTo>
                    <a:pt x="26" y="1857"/>
                  </a:lnTo>
                  <a:lnTo>
                    <a:pt x="26" y="1854"/>
                  </a:lnTo>
                  <a:lnTo>
                    <a:pt x="26" y="1850"/>
                  </a:lnTo>
                  <a:lnTo>
                    <a:pt x="28" y="1850"/>
                  </a:lnTo>
                  <a:lnTo>
                    <a:pt x="28" y="1850"/>
                  </a:lnTo>
                  <a:lnTo>
                    <a:pt x="32" y="1850"/>
                  </a:lnTo>
                  <a:lnTo>
                    <a:pt x="32" y="1850"/>
                  </a:lnTo>
                  <a:lnTo>
                    <a:pt x="37" y="1854"/>
                  </a:lnTo>
                  <a:lnTo>
                    <a:pt x="37" y="1854"/>
                  </a:lnTo>
                  <a:lnTo>
                    <a:pt x="37" y="1854"/>
                  </a:lnTo>
                  <a:close/>
                  <a:moveTo>
                    <a:pt x="39" y="1876"/>
                  </a:moveTo>
                  <a:lnTo>
                    <a:pt x="39" y="1876"/>
                  </a:lnTo>
                  <a:lnTo>
                    <a:pt x="39" y="1883"/>
                  </a:lnTo>
                  <a:lnTo>
                    <a:pt x="32" y="1883"/>
                  </a:lnTo>
                  <a:lnTo>
                    <a:pt x="28" y="1883"/>
                  </a:lnTo>
                  <a:lnTo>
                    <a:pt x="28" y="1880"/>
                  </a:lnTo>
                  <a:lnTo>
                    <a:pt x="28" y="1880"/>
                  </a:lnTo>
                  <a:lnTo>
                    <a:pt x="28" y="1876"/>
                  </a:lnTo>
                  <a:lnTo>
                    <a:pt x="28" y="1876"/>
                  </a:lnTo>
                  <a:lnTo>
                    <a:pt x="32" y="1872"/>
                  </a:lnTo>
                  <a:lnTo>
                    <a:pt x="37" y="1872"/>
                  </a:lnTo>
                  <a:lnTo>
                    <a:pt x="39" y="1876"/>
                  </a:lnTo>
                  <a:lnTo>
                    <a:pt x="39" y="1876"/>
                  </a:lnTo>
                  <a:close/>
                  <a:moveTo>
                    <a:pt x="43" y="1902"/>
                  </a:moveTo>
                  <a:lnTo>
                    <a:pt x="43" y="1902"/>
                  </a:lnTo>
                  <a:lnTo>
                    <a:pt x="43" y="1906"/>
                  </a:lnTo>
                  <a:lnTo>
                    <a:pt x="39" y="1906"/>
                  </a:lnTo>
                  <a:lnTo>
                    <a:pt x="37" y="1906"/>
                  </a:lnTo>
                  <a:lnTo>
                    <a:pt x="37" y="1906"/>
                  </a:lnTo>
                  <a:lnTo>
                    <a:pt x="32" y="1906"/>
                  </a:lnTo>
                  <a:lnTo>
                    <a:pt x="32" y="1902"/>
                  </a:lnTo>
                  <a:lnTo>
                    <a:pt x="32" y="1902"/>
                  </a:lnTo>
                  <a:lnTo>
                    <a:pt x="32" y="1898"/>
                  </a:lnTo>
                  <a:lnTo>
                    <a:pt x="32" y="1898"/>
                  </a:lnTo>
                  <a:lnTo>
                    <a:pt x="32" y="1895"/>
                  </a:lnTo>
                  <a:lnTo>
                    <a:pt x="37" y="1895"/>
                  </a:lnTo>
                  <a:lnTo>
                    <a:pt x="39" y="1895"/>
                  </a:lnTo>
                  <a:lnTo>
                    <a:pt x="39" y="1898"/>
                  </a:lnTo>
                  <a:lnTo>
                    <a:pt x="43" y="1902"/>
                  </a:lnTo>
                  <a:lnTo>
                    <a:pt x="43" y="1902"/>
                  </a:lnTo>
                  <a:close/>
                  <a:moveTo>
                    <a:pt x="48" y="1924"/>
                  </a:moveTo>
                  <a:lnTo>
                    <a:pt x="48" y="1924"/>
                  </a:lnTo>
                  <a:lnTo>
                    <a:pt x="48" y="1928"/>
                  </a:lnTo>
                  <a:lnTo>
                    <a:pt x="39" y="1932"/>
                  </a:lnTo>
                  <a:lnTo>
                    <a:pt x="37" y="1928"/>
                  </a:lnTo>
                  <a:lnTo>
                    <a:pt x="37" y="1924"/>
                  </a:lnTo>
                  <a:lnTo>
                    <a:pt x="37" y="1924"/>
                  </a:lnTo>
                  <a:lnTo>
                    <a:pt x="37" y="1924"/>
                  </a:lnTo>
                  <a:lnTo>
                    <a:pt x="37" y="1921"/>
                  </a:lnTo>
                  <a:lnTo>
                    <a:pt x="39" y="1917"/>
                  </a:lnTo>
                  <a:lnTo>
                    <a:pt x="43" y="1917"/>
                  </a:lnTo>
                  <a:lnTo>
                    <a:pt x="43" y="1921"/>
                  </a:lnTo>
                  <a:lnTo>
                    <a:pt x="48" y="1924"/>
                  </a:lnTo>
                  <a:lnTo>
                    <a:pt x="48" y="1924"/>
                  </a:lnTo>
                  <a:close/>
                  <a:moveTo>
                    <a:pt x="50" y="1946"/>
                  </a:moveTo>
                  <a:lnTo>
                    <a:pt x="50" y="1946"/>
                  </a:lnTo>
                  <a:lnTo>
                    <a:pt x="50" y="1950"/>
                  </a:lnTo>
                  <a:lnTo>
                    <a:pt x="43" y="1954"/>
                  </a:lnTo>
                  <a:lnTo>
                    <a:pt x="43" y="1954"/>
                  </a:lnTo>
                  <a:lnTo>
                    <a:pt x="39" y="1950"/>
                  </a:lnTo>
                  <a:lnTo>
                    <a:pt x="39" y="1946"/>
                  </a:lnTo>
                  <a:lnTo>
                    <a:pt x="39" y="1946"/>
                  </a:lnTo>
                  <a:lnTo>
                    <a:pt x="39" y="1946"/>
                  </a:lnTo>
                  <a:lnTo>
                    <a:pt x="39" y="1943"/>
                  </a:lnTo>
                  <a:lnTo>
                    <a:pt x="43" y="1943"/>
                  </a:lnTo>
                  <a:lnTo>
                    <a:pt x="48" y="1943"/>
                  </a:lnTo>
                  <a:lnTo>
                    <a:pt x="50" y="1946"/>
                  </a:lnTo>
                  <a:lnTo>
                    <a:pt x="50" y="1946"/>
                  </a:lnTo>
                  <a:close/>
                  <a:moveTo>
                    <a:pt x="54" y="1969"/>
                  </a:moveTo>
                  <a:lnTo>
                    <a:pt x="54" y="1969"/>
                  </a:lnTo>
                  <a:lnTo>
                    <a:pt x="54" y="1972"/>
                  </a:lnTo>
                  <a:lnTo>
                    <a:pt x="54" y="1972"/>
                  </a:lnTo>
                  <a:lnTo>
                    <a:pt x="50" y="1976"/>
                  </a:lnTo>
                  <a:lnTo>
                    <a:pt x="48" y="1976"/>
                  </a:lnTo>
                  <a:lnTo>
                    <a:pt x="48" y="1976"/>
                  </a:lnTo>
                  <a:lnTo>
                    <a:pt x="43" y="1972"/>
                  </a:lnTo>
                  <a:lnTo>
                    <a:pt x="43" y="1972"/>
                  </a:lnTo>
                  <a:lnTo>
                    <a:pt x="43" y="1969"/>
                  </a:lnTo>
                  <a:lnTo>
                    <a:pt x="43" y="1965"/>
                  </a:lnTo>
                  <a:lnTo>
                    <a:pt x="48" y="1965"/>
                  </a:lnTo>
                  <a:lnTo>
                    <a:pt x="50" y="1965"/>
                  </a:lnTo>
                  <a:lnTo>
                    <a:pt x="54" y="1969"/>
                  </a:lnTo>
                  <a:lnTo>
                    <a:pt x="54" y="1969"/>
                  </a:lnTo>
                  <a:close/>
                  <a:moveTo>
                    <a:pt x="58" y="1991"/>
                  </a:moveTo>
                  <a:lnTo>
                    <a:pt x="58" y="1991"/>
                  </a:lnTo>
                  <a:lnTo>
                    <a:pt x="58" y="1996"/>
                  </a:lnTo>
                  <a:lnTo>
                    <a:pt x="58" y="1996"/>
                  </a:lnTo>
                  <a:lnTo>
                    <a:pt x="54" y="1998"/>
                  </a:lnTo>
                  <a:lnTo>
                    <a:pt x="50" y="1998"/>
                  </a:lnTo>
                  <a:lnTo>
                    <a:pt x="48" y="1996"/>
                  </a:lnTo>
                  <a:lnTo>
                    <a:pt x="48" y="1996"/>
                  </a:lnTo>
                  <a:lnTo>
                    <a:pt x="48" y="1991"/>
                  </a:lnTo>
                  <a:lnTo>
                    <a:pt x="50" y="1987"/>
                  </a:lnTo>
                  <a:lnTo>
                    <a:pt x="50" y="1987"/>
                  </a:lnTo>
                  <a:lnTo>
                    <a:pt x="54" y="1987"/>
                  </a:lnTo>
                  <a:lnTo>
                    <a:pt x="58" y="1987"/>
                  </a:lnTo>
                  <a:lnTo>
                    <a:pt x="58" y="1991"/>
                  </a:lnTo>
                  <a:lnTo>
                    <a:pt x="58" y="1991"/>
                  </a:lnTo>
                  <a:close/>
                  <a:moveTo>
                    <a:pt x="63" y="2013"/>
                  </a:moveTo>
                  <a:lnTo>
                    <a:pt x="63" y="2013"/>
                  </a:lnTo>
                  <a:lnTo>
                    <a:pt x="63" y="2018"/>
                  </a:lnTo>
                  <a:lnTo>
                    <a:pt x="58" y="2022"/>
                  </a:lnTo>
                  <a:lnTo>
                    <a:pt x="58" y="2022"/>
                  </a:lnTo>
                  <a:lnTo>
                    <a:pt x="54" y="2022"/>
                  </a:lnTo>
                  <a:lnTo>
                    <a:pt x="54" y="2018"/>
                  </a:lnTo>
                  <a:lnTo>
                    <a:pt x="50" y="2018"/>
                  </a:lnTo>
                  <a:lnTo>
                    <a:pt x="50" y="2018"/>
                  </a:lnTo>
                  <a:lnTo>
                    <a:pt x="50" y="2013"/>
                  </a:lnTo>
                  <a:lnTo>
                    <a:pt x="54" y="2013"/>
                  </a:lnTo>
                  <a:lnTo>
                    <a:pt x="54" y="2011"/>
                  </a:lnTo>
                  <a:lnTo>
                    <a:pt x="58" y="2011"/>
                  </a:lnTo>
                  <a:lnTo>
                    <a:pt x="58" y="2011"/>
                  </a:lnTo>
                  <a:lnTo>
                    <a:pt x="63" y="2011"/>
                  </a:lnTo>
                  <a:lnTo>
                    <a:pt x="63" y="2013"/>
                  </a:lnTo>
                  <a:lnTo>
                    <a:pt x="63" y="2013"/>
                  </a:lnTo>
                  <a:close/>
                  <a:moveTo>
                    <a:pt x="69" y="2035"/>
                  </a:moveTo>
                  <a:lnTo>
                    <a:pt x="69" y="2035"/>
                  </a:lnTo>
                  <a:lnTo>
                    <a:pt x="69" y="2040"/>
                  </a:lnTo>
                  <a:lnTo>
                    <a:pt x="69" y="2040"/>
                  </a:lnTo>
                  <a:lnTo>
                    <a:pt x="65" y="2044"/>
                  </a:lnTo>
                  <a:lnTo>
                    <a:pt x="63" y="2044"/>
                  </a:lnTo>
                  <a:lnTo>
                    <a:pt x="58" y="2044"/>
                  </a:lnTo>
                  <a:lnTo>
                    <a:pt x="58" y="2044"/>
                  </a:lnTo>
                  <a:lnTo>
                    <a:pt x="58" y="2040"/>
                  </a:lnTo>
                  <a:lnTo>
                    <a:pt x="58" y="2040"/>
                  </a:lnTo>
                  <a:lnTo>
                    <a:pt x="58" y="2035"/>
                  </a:lnTo>
                  <a:lnTo>
                    <a:pt x="58" y="2035"/>
                  </a:lnTo>
                  <a:lnTo>
                    <a:pt x="63" y="2033"/>
                  </a:lnTo>
                  <a:lnTo>
                    <a:pt x="65" y="2033"/>
                  </a:lnTo>
                  <a:lnTo>
                    <a:pt x="65" y="2033"/>
                  </a:lnTo>
                  <a:lnTo>
                    <a:pt x="69" y="2035"/>
                  </a:lnTo>
                  <a:lnTo>
                    <a:pt x="69" y="2035"/>
                  </a:lnTo>
                  <a:lnTo>
                    <a:pt x="69" y="2035"/>
                  </a:lnTo>
                  <a:close/>
                  <a:moveTo>
                    <a:pt x="74" y="2059"/>
                  </a:moveTo>
                  <a:lnTo>
                    <a:pt x="74" y="2059"/>
                  </a:lnTo>
                  <a:lnTo>
                    <a:pt x="74" y="2062"/>
                  </a:lnTo>
                  <a:lnTo>
                    <a:pt x="74" y="2066"/>
                  </a:lnTo>
                  <a:lnTo>
                    <a:pt x="74" y="2066"/>
                  </a:lnTo>
                  <a:lnTo>
                    <a:pt x="69" y="2066"/>
                  </a:lnTo>
                  <a:lnTo>
                    <a:pt x="65" y="2066"/>
                  </a:lnTo>
                  <a:lnTo>
                    <a:pt x="65" y="2066"/>
                  </a:lnTo>
                  <a:lnTo>
                    <a:pt x="63" y="2066"/>
                  </a:lnTo>
                  <a:lnTo>
                    <a:pt x="63" y="2062"/>
                  </a:lnTo>
                  <a:lnTo>
                    <a:pt x="63" y="2062"/>
                  </a:lnTo>
                  <a:lnTo>
                    <a:pt x="63" y="2059"/>
                  </a:lnTo>
                  <a:lnTo>
                    <a:pt x="63" y="2059"/>
                  </a:lnTo>
                  <a:lnTo>
                    <a:pt x="65" y="2055"/>
                  </a:lnTo>
                  <a:lnTo>
                    <a:pt x="65" y="2055"/>
                  </a:lnTo>
                  <a:lnTo>
                    <a:pt x="69" y="2055"/>
                  </a:lnTo>
                  <a:lnTo>
                    <a:pt x="69" y="2055"/>
                  </a:lnTo>
                  <a:lnTo>
                    <a:pt x="74" y="2059"/>
                  </a:lnTo>
                  <a:lnTo>
                    <a:pt x="74" y="2059"/>
                  </a:lnTo>
                  <a:lnTo>
                    <a:pt x="74" y="2059"/>
                  </a:lnTo>
                  <a:close/>
                  <a:moveTo>
                    <a:pt x="80" y="2081"/>
                  </a:moveTo>
                  <a:lnTo>
                    <a:pt x="80" y="2081"/>
                  </a:lnTo>
                  <a:lnTo>
                    <a:pt x="80" y="2085"/>
                  </a:lnTo>
                  <a:lnTo>
                    <a:pt x="76" y="2088"/>
                  </a:lnTo>
                  <a:lnTo>
                    <a:pt x="74" y="2088"/>
                  </a:lnTo>
                  <a:lnTo>
                    <a:pt x="69" y="2088"/>
                  </a:lnTo>
                  <a:lnTo>
                    <a:pt x="69" y="2085"/>
                  </a:lnTo>
                  <a:lnTo>
                    <a:pt x="69" y="2085"/>
                  </a:lnTo>
                  <a:lnTo>
                    <a:pt x="65" y="2085"/>
                  </a:lnTo>
                  <a:lnTo>
                    <a:pt x="69" y="2081"/>
                  </a:lnTo>
                  <a:lnTo>
                    <a:pt x="74" y="2077"/>
                  </a:lnTo>
                  <a:lnTo>
                    <a:pt x="74" y="2077"/>
                  </a:lnTo>
                  <a:lnTo>
                    <a:pt x="76" y="2081"/>
                  </a:lnTo>
                  <a:lnTo>
                    <a:pt x="80" y="2081"/>
                  </a:lnTo>
                  <a:lnTo>
                    <a:pt x="80" y="2081"/>
                  </a:lnTo>
                  <a:close/>
                  <a:moveTo>
                    <a:pt x="84" y="2107"/>
                  </a:moveTo>
                  <a:lnTo>
                    <a:pt x="84" y="2107"/>
                  </a:lnTo>
                  <a:lnTo>
                    <a:pt x="84" y="2107"/>
                  </a:lnTo>
                  <a:lnTo>
                    <a:pt x="84" y="2111"/>
                  </a:lnTo>
                  <a:lnTo>
                    <a:pt x="84" y="2111"/>
                  </a:lnTo>
                  <a:lnTo>
                    <a:pt x="80" y="2111"/>
                  </a:lnTo>
                  <a:lnTo>
                    <a:pt x="76" y="2111"/>
                  </a:lnTo>
                  <a:lnTo>
                    <a:pt x="76" y="2111"/>
                  </a:lnTo>
                  <a:lnTo>
                    <a:pt x="74" y="2111"/>
                  </a:lnTo>
                  <a:lnTo>
                    <a:pt x="74" y="2107"/>
                  </a:lnTo>
                  <a:lnTo>
                    <a:pt x="74" y="2107"/>
                  </a:lnTo>
                  <a:lnTo>
                    <a:pt x="74" y="2107"/>
                  </a:lnTo>
                  <a:lnTo>
                    <a:pt x="74" y="2103"/>
                  </a:lnTo>
                  <a:lnTo>
                    <a:pt x="76" y="2099"/>
                  </a:lnTo>
                  <a:lnTo>
                    <a:pt x="80" y="2099"/>
                  </a:lnTo>
                  <a:lnTo>
                    <a:pt x="80" y="2103"/>
                  </a:lnTo>
                  <a:lnTo>
                    <a:pt x="84" y="2107"/>
                  </a:lnTo>
                  <a:lnTo>
                    <a:pt x="84" y="2107"/>
                  </a:lnTo>
                  <a:close/>
                  <a:moveTo>
                    <a:pt x="91" y="2129"/>
                  </a:moveTo>
                  <a:lnTo>
                    <a:pt x="91" y="2129"/>
                  </a:lnTo>
                  <a:lnTo>
                    <a:pt x="91" y="2129"/>
                  </a:lnTo>
                  <a:lnTo>
                    <a:pt x="91" y="2133"/>
                  </a:lnTo>
                  <a:lnTo>
                    <a:pt x="87" y="2133"/>
                  </a:lnTo>
                  <a:lnTo>
                    <a:pt x="80" y="2133"/>
                  </a:lnTo>
                  <a:lnTo>
                    <a:pt x="80" y="2129"/>
                  </a:lnTo>
                  <a:lnTo>
                    <a:pt x="80" y="2129"/>
                  </a:lnTo>
                  <a:lnTo>
                    <a:pt x="80" y="2129"/>
                  </a:lnTo>
                  <a:lnTo>
                    <a:pt x="80" y="2125"/>
                  </a:lnTo>
                  <a:lnTo>
                    <a:pt x="84" y="2122"/>
                  </a:lnTo>
                  <a:lnTo>
                    <a:pt x="87" y="2125"/>
                  </a:lnTo>
                  <a:lnTo>
                    <a:pt x="87" y="2125"/>
                  </a:lnTo>
                  <a:lnTo>
                    <a:pt x="91" y="2129"/>
                  </a:lnTo>
                  <a:lnTo>
                    <a:pt x="91" y="2129"/>
                  </a:lnTo>
                  <a:close/>
                  <a:moveTo>
                    <a:pt x="95" y="2151"/>
                  </a:moveTo>
                  <a:lnTo>
                    <a:pt x="95" y="2151"/>
                  </a:lnTo>
                  <a:lnTo>
                    <a:pt x="95" y="2151"/>
                  </a:lnTo>
                  <a:lnTo>
                    <a:pt x="95" y="2155"/>
                  </a:lnTo>
                  <a:lnTo>
                    <a:pt x="91" y="2159"/>
                  </a:lnTo>
                  <a:lnTo>
                    <a:pt x="91" y="2159"/>
                  </a:lnTo>
                  <a:lnTo>
                    <a:pt x="87" y="2155"/>
                  </a:lnTo>
                  <a:lnTo>
                    <a:pt x="84" y="2151"/>
                  </a:lnTo>
                  <a:lnTo>
                    <a:pt x="84" y="2151"/>
                  </a:lnTo>
                  <a:lnTo>
                    <a:pt x="84" y="2151"/>
                  </a:lnTo>
                  <a:lnTo>
                    <a:pt x="84" y="2148"/>
                  </a:lnTo>
                  <a:lnTo>
                    <a:pt x="87" y="2144"/>
                  </a:lnTo>
                  <a:lnTo>
                    <a:pt x="91" y="2144"/>
                  </a:lnTo>
                  <a:lnTo>
                    <a:pt x="95" y="2148"/>
                  </a:lnTo>
                  <a:lnTo>
                    <a:pt x="95" y="2151"/>
                  </a:lnTo>
                  <a:lnTo>
                    <a:pt x="95" y="2151"/>
                  </a:lnTo>
                  <a:close/>
                  <a:moveTo>
                    <a:pt x="102" y="2174"/>
                  </a:moveTo>
                  <a:lnTo>
                    <a:pt x="102" y="2174"/>
                  </a:lnTo>
                  <a:lnTo>
                    <a:pt x="102" y="2174"/>
                  </a:lnTo>
                  <a:lnTo>
                    <a:pt x="102" y="2177"/>
                  </a:lnTo>
                  <a:lnTo>
                    <a:pt x="100" y="2177"/>
                  </a:lnTo>
                  <a:lnTo>
                    <a:pt x="95" y="2181"/>
                  </a:lnTo>
                  <a:lnTo>
                    <a:pt x="95" y="2177"/>
                  </a:lnTo>
                  <a:lnTo>
                    <a:pt x="91" y="2174"/>
                  </a:lnTo>
                  <a:lnTo>
                    <a:pt x="91" y="2174"/>
                  </a:lnTo>
                  <a:lnTo>
                    <a:pt x="91" y="2174"/>
                  </a:lnTo>
                  <a:lnTo>
                    <a:pt x="91" y="2170"/>
                  </a:lnTo>
                  <a:lnTo>
                    <a:pt x="95" y="2166"/>
                  </a:lnTo>
                  <a:lnTo>
                    <a:pt x="100" y="2166"/>
                  </a:lnTo>
                  <a:lnTo>
                    <a:pt x="100" y="2170"/>
                  </a:lnTo>
                  <a:lnTo>
                    <a:pt x="102" y="2174"/>
                  </a:lnTo>
                  <a:lnTo>
                    <a:pt x="102" y="2174"/>
                  </a:lnTo>
                  <a:close/>
                  <a:moveTo>
                    <a:pt x="110" y="2196"/>
                  </a:moveTo>
                  <a:lnTo>
                    <a:pt x="110" y="2196"/>
                  </a:lnTo>
                  <a:lnTo>
                    <a:pt x="110" y="2200"/>
                  </a:lnTo>
                  <a:lnTo>
                    <a:pt x="106" y="2200"/>
                  </a:lnTo>
                  <a:lnTo>
                    <a:pt x="102" y="2203"/>
                  </a:lnTo>
                  <a:lnTo>
                    <a:pt x="102" y="2200"/>
                  </a:lnTo>
                  <a:lnTo>
                    <a:pt x="100" y="2196"/>
                  </a:lnTo>
                  <a:lnTo>
                    <a:pt x="100" y="2196"/>
                  </a:lnTo>
                  <a:lnTo>
                    <a:pt x="100" y="2192"/>
                  </a:lnTo>
                  <a:lnTo>
                    <a:pt x="102" y="2188"/>
                  </a:lnTo>
                  <a:lnTo>
                    <a:pt x="102" y="2188"/>
                  </a:lnTo>
                  <a:lnTo>
                    <a:pt x="106" y="2192"/>
                  </a:lnTo>
                  <a:lnTo>
                    <a:pt x="110" y="2196"/>
                  </a:lnTo>
                  <a:lnTo>
                    <a:pt x="110" y="2196"/>
                  </a:lnTo>
                  <a:close/>
                  <a:moveTo>
                    <a:pt x="117" y="2214"/>
                  </a:moveTo>
                  <a:lnTo>
                    <a:pt x="117" y="2214"/>
                  </a:lnTo>
                  <a:lnTo>
                    <a:pt x="117" y="2218"/>
                  </a:lnTo>
                  <a:lnTo>
                    <a:pt x="113" y="2222"/>
                  </a:lnTo>
                  <a:lnTo>
                    <a:pt x="113" y="2222"/>
                  </a:lnTo>
                  <a:lnTo>
                    <a:pt x="110" y="2226"/>
                  </a:lnTo>
                  <a:lnTo>
                    <a:pt x="106" y="2222"/>
                  </a:lnTo>
                  <a:lnTo>
                    <a:pt x="106" y="2218"/>
                  </a:lnTo>
                  <a:lnTo>
                    <a:pt x="106" y="2218"/>
                  </a:lnTo>
                  <a:lnTo>
                    <a:pt x="106" y="2218"/>
                  </a:lnTo>
                  <a:lnTo>
                    <a:pt x="106" y="2214"/>
                  </a:lnTo>
                  <a:lnTo>
                    <a:pt x="110" y="2211"/>
                  </a:lnTo>
                  <a:lnTo>
                    <a:pt x="113" y="2214"/>
                  </a:lnTo>
                  <a:lnTo>
                    <a:pt x="113" y="2214"/>
                  </a:lnTo>
                  <a:lnTo>
                    <a:pt x="117" y="2214"/>
                  </a:lnTo>
                  <a:lnTo>
                    <a:pt x="117" y="2214"/>
                  </a:lnTo>
                  <a:close/>
                  <a:moveTo>
                    <a:pt x="126" y="2237"/>
                  </a:moveTo>
                  <a:lnTo>
                    <a:pt x="126" y="2237"/>
                  </a:lnTo>
                  <a:lnTo>
                    <a:pt x="126" y="2240"/>
                  </a:lnTo>
                  <a:lnTo>
                    <a:pt x="121" y="2244"/>
                  </a:lnTo>
                  <a:lnTo>
                    <a:pt x="121" y="2244"/>
                  </a:lnTo>
                  <a:lnTo>
                    <a:pt x="113" y="2244"/>
                  </a:lnTo>
                  <a:lnTo>
                    <a:pt x="113" y="2240"/>
                  </a:lnTo>
                  <a:lnTo>
                    <a:pt x="113" y="2240"/>
                  </a:lnTo>
                  <a:lnTo>
                    <a:pt x="113" y="2237"/>
                  </a:lnTo>
                  <a:lnTo>
                    <a:pt x="117" y="2233"/>
                  </a:lnTo>
                  <a:lnTo>
                    <a:pt x="117" y="2233"/>
                  </a:lnTo>
                  <a:lnTo>
                    <a:pt x="121" y="2237"/>
                  </a:lnTo>
                  <a:lnTo>
                    <a:pt x="126" y="2237"/>
                  </a:lnTo>
                  <a:lnTo>
                    <a:pt x="126" y="2237"/>
                  </a:lnTo>
                  <a:close/>
                  <a:moveTo>
                    <a:pt x="132" y="2259"/>
                  </a:moveTo>
                  <a:lnTo>
                    <a:pt x="132" y="2259"/>
                  </a:lnTo>
                  <a:lnTo>
                    <a:pt x="128" y="2266"/>
                  </a:lnTo>
                  <a:lnTo>
                    <a:pt x="128" y="2266"/>
                  </a:lnTo>
                  <a:lnTo>
                    <a:pt x="126" y="2266"/>
                  </a:lnTo>
                  <a:lnTo>
                    <a:pt x="121" y="2266"/>
                  </a:lnTo>
                  <a:lnTo>
                    <a:pt x="121" y="2264"/>
                  </a:lnTo>
                  <a:lnTo>
                    <a:pt x="121" y="2264"/>
                  </a:lnTo>
                  <a:lnTo>
                    <a:pt x="117" y="2264"/>
                  </a:lnTo>
                  <a:lnTo>
                    <a:pt x="121" y="2259"/>
                  </a:lnTo>
                  <a:lnTo>
                    <a:pt x="126" y="2255"/>
                  </a:lnTo>
                  <a:lnTo>
                    <a:pt x="128" y="2255"/>
                  </a:lnTo>
                  <a:lnTo>
                    <a:pt x="132" y="2259"/>
                  </a:lnTo>
                  <a:lnTo>
                    <a:pt x="132" y="2259"/>
                  </a:lnTo>
                  <a:close/>
                  <a:moveTo>
                    <a:pt x="139" y="2281"/>
                  </a:moveTo>
                  <a:lnTo>
                    <a:pt x="139" y="2281"/>
                  </a:lnTo>
                  <a:lnTo>
                    <a:pt x="136" y="2286"/>
                  </a:lnTo>
                  <a:lnTo>
                    <a:pt x="136" y="2290"/>
                  </a:lnTo>
                  <a:lnTo>
                    <a:pt x="132" y="2290"/>
                  </a:lnTo>
                  <a:lnTo>
                    <a:pt x="128" y="2290"/>
                  </a:lnTo>
                  <a:lnTo>
                    <a:pt x="128" y="2286"/>
                  </a:lnTo>
                  <a:lnTo>
                    <a:pt x="128" y="2286"/>
                  </a:lnTo>
                  <a:lnTo>
                    <a:pt x="126" y="2286"/>
                  </a:lnTo>
                  <a:lnTo>
                    <a:pt x="128" y="2281"/>
                  </a:lnTo>
                  <a:lnTo>
                    <a:pt x="128" y="2277"/>
                  </a:lnTo>
                  <a:lnTo>
                    <a:pt x="136" y="2277"/>
                  </a:lnTo>
                  <a:lnTo>
                    <a:pt x="139" y="2281"/>
                  </a:lnTo>
                  <a:lnTo>
                    <a:pt x="139" y="2281"/>
                  </a:lnTo>
                  <a:close/>
                  <a:moveTo>
                    <a:pt x="147" y="2303"/>
                  </a:moveTo>
                  <a:lnTo>
                    <a:pt x="147" y="2303"/>
                  </a:lnTo>
                  <a:lnTo>
                    <a:pt x="147" y="2308"/>
                  </a:lnTo>
                  <a:lnTo>
                    <a:pt x="147" y="2308"/>
                  </a:lnTo>
                  <a:lnTo>
                    <a:pt x="143" y="2312"/>
                  </a:lnTo>
                  <a:lnTo>
                    <a:pt x="139" y="2312"/>
                  </a:lnTo>
                  <a:lnTo>
                    <a:pt x="139" y="2312"/>
                  </a:lnTo>
                  <a:lnTo>
                    <a:pt x="136" y="2308"/>
                  </a:lnTo>
                  <a:lnTo>
                    <a:pt x="136" y="2308"/>
                  </a:lnTo>
                  <a:lnTo>
                    <a:pt x="136" y="2303"/>
                  </a:lnTo>
                  <a:lnTo>
                    <a:pt x="139" y="2301"/>
                  </a:lnTo>
                  <a:lnTo>
                    <a:pt x="139" y="2301"/>
                  </a:lnTo>
                  <a:lnTo>
                    <a:pt x="143" y="2301"/>
                  </a:lnTo>
                  <a:lnTo>
                    <a:pt x="147" y="2303"/>
                  </a:lnTo>
                  <a:lnTo>
                    <a:pt x="147" y="2303"/>
                  </a:lnTo>
                  <a:close/>
                  <a:moveTo>
                    <a:pt x="154" y="2327"/>
                  </a:moveTo>
                  <a:lnTo>
                    <a:pt x="154" y="2327"/>
                  </a:lnTo>
                  <a:lnTo>
                    <a:pt x="154" y="2330"/>
                  </a:lnTo>
                  <a:lnTo>
                    <a:pt x="154" y="2330"/>
                  </a:lnTo>
                  <a:lnTo>
                    <a:pt x="150" y="2334"/>
                  </a:lnTo>
                  <a:lnTo>
                    <a:pt x="147" y="2334"/>
                  </a:lnTo>
                  <a:lnTo>
                    <a:pt x="147" y="2334"/>
                  </a:lnTo>
                  <a:lnTo>
                    <a:pt x="143" y="2330"/>
                  </a:lnTo>
                  <a:lnTo>
                    <a:pt x="143" y="2330"/>
                  </a:lnTo>
                  <a:lnTo>
                    <a:pt x="143" y="2327"/>
                  </a:lnTo>
                  <a:lnTo>
                    <a:pt x="143" y="2327"/>
                  </a:lnTo>
                  <a:lnTo>
                    <a:pt x="147" y="2323"/>
                  </a:lnTo>
                  <a:lnTo>
                    <a:pt x="147" y="2323"/>
                  </a:lnTo>
                  <a:lnTo>
                    <a:pt x="150" y="2323"/>
                  </a:lnTo>
                  <a:lnTo>
                    <a:pt x="154" y="2327"/>
                  </a:lnTo>
                  <a:lnTo>
                    <a:pt x="154" y="2327"/>
                  </a:lnTo>
                  <a:close/>
                  <a:moveTo>
                    <a:pt x="162" y="2349"/>
                  </a:moveTo>
                  <a:lnTo>
                    <a:pt x="162" y="2349"/>
                  </a:lnTo>
                  <a:lnTo>
                    <a:pt x="162" y="2353"/>
                  </a:lnTo>
                  <a:lnTo>
                    <a:pt x="158" y="2356"/>
                  </a:lnTo>
                  <a:lnTo>
                    <a:pt x="158" y="2356"/>
                  </a:lnTo>
                  <a:lnTo>
                    <a:pt x="154" y="2356"/>
                  </a:lnTo>
                  <a:lnTo>
                    <a:pt x="150" y="2353"/>
                  </a:lnTo>
                  <a:lnTo>
                    <a:pt x="150" y="2353"/>
                  </a:lnTo>
                  <a:lnTo>
                    <a:pt x="150" y="2349"/>
                  </a:lnTo>
                  <a:lnTo>
                    <a:pt x="150" y="2349"/>
                  </a:lnTo>
                  <a:lnTo>
                    <a:pt x="154" y="2345"/>
                  </a:lnTo>
                  <a:lnTo>
                    <a:pt x="158" y="2345"/>
                  </a:lnTo>
                  <a:lnTo>
                    <a:pt x="158" y="2345"/>
                  </a:lnTo>
                  <a:lnTo>
                    <a:pt x="162" y="2349"/>
                  </a:lnTo>
                  <a:lnTo>
                    <a:pt x="162" y="2349"/>
                  </a:lnTo>
                  <a:close/>
                  <a:moveTo>
                    <a:pt x="169" y="2371"/>
                  </a:moveTo>
                  <a:lnTo>
                    <a:pt x="169" y="2371"/>
                  </a:lnTo>
                  <a:lnTo>
                    <a:pt x="169" y="2375"/>
                  </a:lnTo>
                  <a:lnTo>
                    <a:pt x="169" y="2379"/>
                  </a:lnTo>
                  <a:lnTo>
                    <a:pt x="165" y="2379"/>
                  </a:lnTo>
                  <a:lnTo>
                    <a:pt x="162" y="2379"/>
                  </a:lnTo>
                  <a:lnTo>
                    <a:pt x="162" y="2375"/>
                  </a:lnTo>
                  <a:lnTo>
                    <a:pt x="162" y="2375"/>
                  </a:lnTo>
                  <a:lnTo>
                    <a:pt x="158" y="2371"/>
                  </a:lnTo>
                  <a:lnTo>
                    <a:pt x="162" y="2371"/>
                  </a:lnTo>
                  <a:lnTo>
                    <a:pt x="162" y="2367"/>
                  </a:lnTo>
                  <a:lnTo>
                    <a:pt x="169" y="2367"/>
                  </a:lnTo>
                  <a:lnTo>
                    <a:pt x="169" y="2371"/>
                  </a:lnTo>
                  <a:lnTo>
                    <a:pt x="169" y="2371"/>
                  </a:lnTo>
                  <a:close/>
                  <a:moveTo>
                    <a:pt x="180" y="2390"/>
                  </a:moveTo>
                  <a:lnTo>
                    <a:pt x="180" y="2390"/>
                  </a:lnTo>
                  <a:lnTo>
                    <a:pt x="180" y="2397"/>
                  </a:lnTo>
                  <a:lnTo>
                    <a:pt x="176" y="2397"/>
                  </a:lnTo>
                  <a:lnTo>
                    <a:pt x="173" y="2397"/>
                  </a:lnTo>
                  <a:lnTo>
                    <a:pt x="169" y="2393"/>
                  </a:lnTo>
                  <a:lnTo>
                    <a:pt x="169" y="2393"/>
                  </a:lnTo>
                  <a:lnTo>
                    <a:pt x="169" y="2393"/>
                  </a:lnTo>
                  <a:lnTo>
                    <a:pt x="169" y="2390"/>
                  </a:lnTo>
                  <a:lnTo>
                    <a:pt x="173" y="2386"/>
                  </a:lnTo>
                  <a:lnTo>
                    <a:pt x="173" y="2386"/>
                  </a:lnTo>
                  <a:lnTo>
                    <a:pt x="176" y="2386"/>
                  </a:lnTo>
                  <a:lnTo>
                    <a:pt x="180" y="2390"/>
                  </a:lnTo>
                  <a:lnTo>
                    <a:pt x="180" y="2390"/>
                  </a:lnTo>
                  <a:close/>
                  <a:moveTo>
                    <a:pt x="187" y="2412"/>
                  </a:moveTo>
                  <a:lnTo>
                    <a:pt x="187" y="2412"/>
                  </a:lnTo>
                  <a:lnTo>
                    <a:pt x="191" y="2416"/>
                  </a:lnTo>
                  <a:lnTo>
                    <a:pt x="187" y="2416"/>
                  </a:lnTo>
                  <a:lnTo>
                    <a:pt x="187" y="2419"/>
                  </a:lnTo>
                  <a:lnTo>
                    <a:pt x="184" y="2419"/>
                  </a:lnTo>
                  <a:lnTo>
                    <a:pt x="180" y="2419"/>
                  </a:lnTo>
                  <a:lnTo>
                    <a:pt x="180" y="2416"/>
                  </a:lnTo>
                  <a:lnTo>
                    <a:pt x="180" y="2416"/>
                  </a:lnTo>
                  <a:lnTo>
                    <a:pt x="176" y="2416"/>
                  </a:lnTo>
                  <a:lnTo>
                    <a:pt x="176" y="2412"/>
                  </a:lnTo>
                  <a:lnTo>
                    <a:pt x="180" y="2408"/>
                  </a:lnTo>
                  <a:lnTo>
                    <a:pt x="184" y="2408"/>
                  </a:lnTo>
                  <a:lnTo>
                    <a:pt x="187" y="2412"/>
                  </a:lnTo>
                  <a:lnTo>
                    <a:pt x="187" y="2412"/>
                  </a:lnTo>
                  <a:close/>
                  <a:moveTo>
                    <a:pt x="199" y="2434"/>
                  </a:moveTo>
                  <a:lnTo>
                    <a:pt x="199" y="2434"/>
                  </a:lnTo>
                  <a:lnTo>
                    <a:pt x="199" y="2438"/>
                  </a:lnTo>
                  <a:lnTo>
                    <a:pt x="195" y="2442"/>
                  </a:lnTo>
                  <a:lnTo>
                    <a:pt x="195" y="2442"/>
                  </a:lnTo>
                  <a:lnTo>
                    <a:pt x="191" y="2442"/>
                  </a:lnTo>
                  <a:lnTo>
                    <a:pt x="187" y="2438"/>
                  </a:lnTo>
                  <a:lnTo>
                    <a:pt x="187" y="2438"/>
                  </a:lnTo>
                  <a:lnTo>
                    <a:pt x="187" y="2434"/>
                  </a:lnTo>
                  <a:lnTo>
                    <a:pt x="187" y="2434"/>
                  </a:lnTo>
                  <a:lnTo>
                    <a:pt x="191" y="2430"/>
                  </a:lnTo>
                  <a:lnTo>
                    <a:pt x="191" y="2430"/>
                  </a:lnTo>
                  <a:lnTo>
                    <a:pt x="195" y="2430"/>
                  </a:lnTo>
                  <a:lnTo>
                    <a:pt x="199" y="2434"/>
                  </a:lnTo>
                  <a:lnTo>
                    <a:pt x="199" y="2434"/>
                  </a:lnTo>
                  <a:close/>
                  <a:moveTo>
                    <a:pt x="210" y="2453"/>
                  </a:moveTo>
                  <a:lnTo>
                    <a:pt x="210" y="2453"/>
                  </a:lnTo>
                  <a:lnTo>
                    <a:pt x="210" y="2456"/>
                  </a:lnTo>
                  <a:lnTo>
                    <a:pt x="206" y="2460"/>
                  </a:lnTo>
                  <a:lnTo>
                    <a:pt x="202" y="2460"/>
                  </a:lnTo>
                  <a:lnTo>
                    <a:pt x="199" y="2460"/>
                  </a:lnTo>
                  <a:lnTo>
                    <a:pt x="199" y="2460"/>
                  </a:lnTo>
                  <a:lnTo>
                    <a:pt x="199" y="2453"/>
                  </a:lnTo>
                  <a:lnTo>
                    <a:pt x="199" y="2453"/>
                  </a:lnTo>
                  <a:lnTo>
                    <a:pt x="206" y="2453"/>
                  </a:lnTo>
                  <a:lnTo>
                    <a:pt x="210" y="2453"/>
                  </a:lnTo>
                  <a:lnTo>
                    <a:pt x="210" y="2453"/>
                  </a:lnTo>
                  <a:close/>
                  <a:moveTo>
                    <a:pt x="217" y="2475"/>
                  </a:moveTo>
                  <a:lnTo>
                    <a:pt x="217" y="2475"/>
                  </a:lnTo>
                  <a:lnTo>
                    <a:pt x="217" y="2475"/>
                  </a:lnTo>
                  <a:lnTo>
                    <a:pt x="217" y="2479"/>
                  </a:lnTo>
                  <a:lnTo>
                    <a:pt x="217" y="2482"/>
                  </a:lnTo>
                  <a:lnTo>
                    <a:pt x="213" y="2482"/>
                  </a:lnTo>
                  <a:lnTo>
                    <a:pt x="210" y="2482"/>
                  </a:lnTo>
                  <a:lnTo>
                    <a:pt x="210" y="2479"/>
                  </a:lnTo>
                  <a:lnTo>
                    <a:pt x="210" y="2479"/>
                  </a:lnTo>
                  <a:lnTo>
                    <a:pt x="206" y="2479"/>
                  </a:lnTo>
                  <a:lnTo>
                    <a:pt x="206" y="2475"/>
                  </a:lnTo>
                  <a:lnTo>
                    <a:pt x="210" y="2471"/>
                  </a:lnTo>
                  <a:lnTo>
                    <a:pt x="213" y="2471"/>
                  </a:lnTo>
                  <a:lnTo>
                    <a:pt x="213" y="2471"/>
                  </a:lnTo>
                  <a:lnTo>
                    <a:pt x="217" y="2475"/>
                  </a:lnTo>
                  <a:lnTo>
                    <a:pt x="217" y="2475"/>
                  </a:lnTo>
                  <a:close/>
                  <a:moveTo>
                    <a:pt x="228" y="2495"/>
                  </a:moveTo>
                  <a:lnTo>
                    <a:pt x="228" y="2495"/>
                  </a:lnTo>
                  <a:lnTo>
                    <a:pt x="228" y="2497"/>
                  </a:lnTo>
                  <a:lnTo>
                    <a:pt x="228" y="2501"/>
                  </a:lnTo>
                  <a:lnTo>
                    <a:pt x="224" y="2506"/>
                  </a:lnTo>
                  <a:lnTo>
                    <a:pt x="224" y="2506"/>
                  </a:lnTo>
                  <a:lnTo>
                    <a:pt x="221" y="2506"/>
                  </a:lnTo>
                  <a:lnTo>
                    <a:pt x="217" y="2501"/>
                  </a:lnTo>
                  <a:lnTo>
                    <a:pt x="217" y="2501"/>
                  </a:lnTo>
                  <a:lnTo>
                    <a:pt x="217" y="2497"/>
                  </a:lnTo>
                  <a:lnTo>
                    <a:pt x="217" y="2497"/>
                  </a:lnTo>
                  <a:lnTo>
                    <a:pt x="221" y="2495"/>
                  </a:lnTo>
                  <a:lnTo>
                    <a:pt x="224" y="2495"/>
                  </a:lnTo>
                  <a:lnTo>
                    <a:pt x="224" y="2495"/>
                  </a:lnTo>
                  <a:lnTo>
                    <a:pt x="228" y="2495"/>
                  </a:lnTo>
                  <a:lnTo>
                    <a:pt x="228" y="2495"/>
                  </a:lnTo>
                  <a:close/>
                  <a:moveTo>
                    <a:pt x="239" y="2516"/>
                  </a:moveTo>
                  <a:lnTo>
                    <a:pt x="239" y="2516"/>
                  </a:lnTo>
                  <a:lnTo>
                    <a:pt x="239" y="2519"/>
                  </a:lnTo>
                  <a:lnTo>
                    <a:pt x="239" y="2519"/>
                  </a:lnTo>
                  <a:lnTo>
                    <a:pt x="236" y="2523"/>
                  </a:lnTo>
                  <a:lnTo>
                    <a:pt x="236" y="2523"/>
                  </a:lnTo>
                  <a:lnTo>
                    <a:pt x="232" y="2523"/>
                  </a:lnTo>
                  <a:lnTo>
                    <a:pt x="228" y="2519"/>
                  </a:lnTo>
                  <a:lnTo>
                    <a:pt x="228" y="2519"/>
                  </a:lnTo>
                  <a:lnTo>
                    <a:pt x="228" y="2516"/>
                  </a:lnTo>
                  <a:lnTo>
                    <a:pt x="232" y="2512"/>
                  </a:lnTo>
                  <a:lnTo>
                    <a:pt x="232" y="2512"/>
                  </a:lnTo>
                  <a:lnTo>
                    <a:pt x="236" y="2512"/>
                  </a:lnTo>
                  <a:lnTo>
                    <a:pt x="239" y="2516"/>
                  </a:lnTo>
                  <a:lnTo>
                    <a:pt x="239" y="2516"/>
                  </a:lnTo>
                  <a:close/>
                  <a:moveTo>
                    <a:pt x="250" y="2534"/>
                  </a:moveTo>
                  <a:lnTo>
                    <a:pt x="250" y="2534"/>
                  </a:lnTo>
                  <a:lnTo>
                    <a:pt x="250" y="2538"/>
                  </a:lnTo>
                  <a:lnTo>
                    <a:pt x="250" y="2543"/>
                  </a:lnTo>
                  <a:lnTo>
                    <a:pt x="247" y="2545"/>
                  </a:lnTo>
                  <a:lnTo>
                    <a:pt x="243" y="2545"/>
                  </a:lnTo>
                  <a:lnTo>
                    <a:pt x="239" y="2543"/>
                  </a:lnTo>
                  <a:lnTo>
                    <a:pt x="239" y="2543"/>
                  </a:lnTo>
                  <a:lnTo>
                    <a:pt x="239" y="2538"/>
                  </a:lnTo>
                  <a:lnTo>
                    <a:pt x="243" y="2534"/>
                  </a:lnTo>
                  <a:lnTo>
                    <a:pt x="243" y="2534"/>
                  </a:lnTo>
                  <a:lnTo>
                    <a:pt x="247" y="2534"/>
                  </a:lnTo>
                  <a:lnTo>
                    <a:pt x="250" y="2534"/>
                  </a:lnTo>
                  <a:lnTo>
                    <a:pt x="250" y="2534"/>
                  </a:lnTo>
                  <a:close/>
                  <a:moveTo>
                    <a:pt x="262" y="2558"/>
                  </a:moveTo>
                  <a:lnTo>
                    <a:pt x="262" y="2558"/>
                  </a:lnTo>
                  <a:lnTo>
                    <a:pt x="262" y="2560"/>
                  </a:lnTo>
                  <a:lnTo>
                    <a:pt x="258" y="2565"/>
                  </a:lnTo>
                  <a:lnTo>
                    <a:pt x="258" y="2565"/>
                  </a:lnTo>
                  <a:lnTo>
                    <a:pt x="254" y="2565"/>
                  </a:lnTo>
                  <a:lnTo>
                    <a:pt x="250" y="2560"/>
                  </a:lnTo>
                  <a:lnTo>
                    <a:pt x="250" y="2560"/>
                  </a:lnTo>
                  <a:lnTo>
                    <a:pt x="250" y="2558"/>
                  </a:lnTo>
                  <a:lnTo>
                    <a:pt x="254" y="2554"/>
                  </a:lnTo>
                  <a:lnTo>
                    <a:pt x="254" y="2554"/>
                  </a:lnTo>
                  <a:lnTo>
                    <a:pt x="258" y="2554"/>
                  </a:lnTo>
                  <a:lnTo>
                    <a:pt x="262" y="2558"/>
                  </a:lnTo>
                  <a:lnTo>
                    <a:pt x="262" y="2558"/>
                  </a:lnTo>
                  <a:close/>
                  <a:moveTo>
                    <a:pt x="273" y="2576"/>
                  </a:moveTo>
                  <a:lnTo>
                    <a:pt x="273" y="2576"/>
                  </a:lnTo>
                  <a:lnTo>
                    <a:pt x="273" y="2580"/>
                  </a:lnTo>
                  <a:lnTo>
                    <a:pt x="273" y="2584"/>
                  </a:lnTo>
                  <a:lnTo>
                    <a:pt x="269" y="2587"/>
                  </a:lnTo>
                  <a:lnTo>
                    <a:pt x="265" y="2587"/>
                  </a:lnTo>
                  <a:lnTo>
                    <a:pt x="262" y="2584"/>
                  </a:lnTo>
                  <a:lnTo>
                    <a:pt x="262" y="2584"/>
                  </a:lnTo>
                  <a:lnTo>
                    <a:pt x="262" y="2580"/>
                  </a:lnTo>
                  <a:lnTo>
                    <a:pt x="262" y="2580"/>
                  </a:lnTo>
                  <a:lnTo>
                    <a:pt x="265" y="2576"/>
                  </a:lnTo>
                  <a:lnTo>
                    <a:pt x="269" y="2576"/>
                  </a:lnTo>
                  <a:lnTo>
                    <a:pt x="273" y="2576"/>
                  </a:lnTo>
                  <a:lnTo>
                    <a:pt x="273" y="2576"/>
                  </a:lnTo>
                  <a:close/>
                  <a:moveTo>
                    <a:pt x="284" y="2598"/>
                  </a:moveTo>
                  <a:lnTo>
                    <a:pt x="284" y="2598"/>
                  </a:lnTo>
                  <a:lnTo>
                    <a:pt x="287" y="2598"/>
                  </a:lnTo>
                  <a:lnTo>
                    <a:pt x="287" y="2602"/>
                  </a:lnTo>
                  <a:lnTo>
                    <a:pt x="284" y="2606"/>
                  </a:lnTo>
                  <a:lnTo>
                    <a:pt x="280" y="2606"/>
                  </a:lnTo>
                  <a:lnTo>
                    <a:pt x="276" y="2602"/>
                  </a:lnTo>
                  <a:lnTo>
                    <a:pt x="276" y="2602"/>
                  </a:lnTo>
                  <a:lnTo>
                    <a:pt x="276" y="2602"/>
                  </a:lnTo>
                  <a:lnTo>
                    <a:pt x="276" y="2598"/>
                  </a:lnTo>
                  <a:lnTo>
                    <a:pt x="276" y="2595"/>
                  </a:lnTo>
                  <a:lnTo>
                    <a:pt x="280" y="2595"/>
                  </a:lnTo>
                  <a:lnTo>
                    <a:pt x="280" y="2595"/>
                  </a:lnTo>
                  <a:lnTo>
                    <a:pt x="284" y="2598"/>
                  </a:lnTo>
                  <a:lnTo>
                    <a:pt x="284" y="2598"/>
                  </a:lnTo>
                  <a:close/>
                  <a:moveTo>
                    <a:pt x="299" y="2617"/>
                  </a:moveTo>
                  <a:lnTo>
                    <a:pt x="299" y="2617"/>
                  </a:lnTo>
                  <a:lnTo>
                    <a:pt x="299" y="2621"/>
                  </a:lnTo>
                  <a:lnTo>
                    <a:pt x="295" y="2624"/>
                  </a:lnTo>
                  <a:lnTo>
                    <a:pt x="295" y="2624"/>
                  </a:lnTo>
                  <a:lnTo>
                    <a:pt x="291" y="2624"/>
                  </a:lnTo>
                  <a:lnTo>
                    <a:pt x="287" y="2624"/>
                  </a:lnTo>
                  <a:lnTo>
                    <a:pt x="287" y="2624"/>
                  </a:lnTo>
                  <a:lnTo>
                    <a:pt x="287" y="2617"/>
                  </a:lnTo>
                  <a:lnTo>
                    <a:pt x="291" y="2613"/>
                  </a:lnTo>
                  <a:lnTo>
                    <a:pt x="291" y="2613"/>
                  </a:lnTo>
                  <a:lnTo>
                    <a:pt x="295" y="2613"/>
                  </a:lnTo>
                  <a:lnTo>
                    <a:pt x="299" y="2617"/>
                  </a:lnTo>
                  <a:lnTo>
                    <a:pt x="299" y="2617"/>
                  </a:lnTo>
                  <a:close/>
                  <a:moveTo>
                    <a:pt x="310" y="2635"/>
                  </a:moveTo>
                  <a:lnTo>
                    <a:pt x="310" y="2635"/>
                  </a:lnTo>
                  <a:lnTo>
                    <a:pt x="310" y="2639"/>
                  </a:lnTo>
                  <a:lnTo>
                    <a:pt x="310" y="2643"/>
                  </a:lnTo>
                  <a:lnTo>
                    <a:pt x="306" y="2643"/>
                  </a:lnTo>
                  <a:lnTo>
                    <a:pt x="302" y="2643"/>
                  </a:lnTo>
                  <a:lnTo>
                    <a:pt x="302" y="2643"/>
                  </a:lnTo>
                  <a:lnTo>
                    <a:pt x="299" y="2639"/>
                  </a:lnTo>
                  <a:lnTo>
                    <a:pt x="302" y="2635"/>
                  </a:lnTo>
                  <a:lnTo>
                    <a:pt x="306" y="2632"/>
                  </a:lnTo>
                  <a:lnTo>
                    <a:pt x="310" y="2635"/>
                  </a:lnTo>
                  <a:lnTo>
                    <a:pt x="310" y="2635"/>
                  </a:lnTo>
                  <a:close/>
                  <a:moveTo>
                    <a:pt x="324" y="2654"/>
                  </a:moveTo>
                  <a:lnTo>
                    <a:pt x="324" y="2654"/>
                  </a:lnTo>
                  <a:lnTo>
                    <a:pt x="324" y="2658"/>
                  </a:lnTo>
                  <a:lnTo>
                    <a:pt x="321" y="2661"/>
                  </a:lnTo>
                  <a:lnTo>
                    <a:pt x="321" y="2665"/>
                  </a:lnTo>
                  <a:lnTo>
                    <a:pt x="317" y="2665"/>
                  </a:lnTo>
                  <a:lnTo>
                    <a:pt x="313" y="2661"/>
                  </a:lnTo>
                  <a:lnTo>
                    <a:pt x="313" y="2661"/>
                  </a:lnTo>
                  <a:lnTo>
                    <a:pt x="313" y="2658"/>
                  </a:lnTo>
                  <a:lnTo>
                    <a:pt x="313" y="2654"/>
                  </a:lnTo>
                  <a:lnTo>
                    <a:pt x="317" y="2654"/>
                  </a:lnTo>
                  <a:lnTo>
                    <a:pt x="321" y="2654"/>
                  </a:lnTo>
                  <a:lnTo>
                    <a:pt x="324" y="2654"/>
                  </a:lnTo>
                  <a:lnTo>
                    <a:pt x="324" y="2654"/>
                  </a:lnTo>
                  <a:close/>
                  <a:moveTo>
                    <a:pt x="336" y="2672"/>
                  </a:moveTo>
                  <a:lnTo>
                    <a:pt x="336" y="2672"/>
                  </a:lnTo>
                  <a:lnTo>
                    <a:pt x="339" y="2676"/>
                  </a:lnTo>
                  <a:lnTo>
                    <a:pt x="336" y="2680"/>
                  </a:lnTo>
                  <a:lnTo>
                    <a:pt x="332" y="2684"/>
                  </a:lnTo>
                  <a:lnTo>
                    <a:pt x="328" y="2680"/>
                  </a:lnTo>
                  <a:lnTo>
                    <a:pt x="328" y="2680"/>
                  </a:lnTo>
                  <a:lnTo>
                    <a:pt x="324" y="2676"/>
                  </a:lnTo>
                  <a:lnTo>
                    <a:pt x="328" y="2672"/>
                  </a:lnTo>
                  <a:lnTo>
                    <a:pt x="332" y="2672"/>
                  </a:lnTo>
                  <a:lnTo>
                    <a:pt x="336" y="2672"/>
                  </a:lnTo>
                  <a:lnTo>
                    <a:pt x="336" y="2672"/>
                  </a:lnTo>
                  <a:close/>
                  <a:moveTo>
                    <a:pt x="350" y="2691"/>
                  </a:moveTo>
                  <a:lnTo>
                    <a:pt x="350" y="2691"/>
                  </a:lnTo>
                  <a:lnTo>
                    <a:pt x="350" y="2695"/>
                  </a:lnTo>
                  <a:lnTo>
                    <a:pt x="350" y="2698"/>
                  </a:lnTo>
                  <a:lnTo>
                    <a:pt x="347" y="2702"/>
                  </a:lnTo>
                  <a:lnTo>
                    <a:pt x="347" y="2702"/>
                  </a:lnTo>
                  <a:lnTo>
                    <a:pt x="339" y="2698"/>
                  </a:lnTo>
                  <a:lnTo>
                    <a:pt x="339" y="2698"/>
                  </a:lnTo>
                  <a:lnTo>
                    <a:pt x="339" y="2695"/>
                  </a:lnTo>
                  <a:lnTo>
                    <a:pt x="343" y="2691"/>
                  </a:lnTo>
                  <a:lnTo>
                    <a:pt x="343" y="2691"/>
                  </a:lnTo>
                  <a:lnTo>
                    <a:pt x="347" y="2691"/>
                  </a:lnTo>
                  <a:lnTo>
                    <a:pt x="350" y="2691"/>
                  </a:lnTo>
                  <a:lnTo>
                    <a:pt x="350" y="2691"/>
                  </a:lnTo>
                  <a:close/>
                  <a:moveTo>
                    <a:pt x="365" y="2710"/>
                  </a:moveTo>
                  <a:lnTo>
                    <a:pt x="365" y="2710"/>
                  </a:lnTo>
                  <a:lnTo>
                    <a:pt x="365" y="2713"/>
                  </a:lnTo>
                  <a:lnTo>
                    <a:pt x="365" y="2717"/>
                  </a:lnTo>
                  <a:lnTo>
                    <a:pt x="358" y="2721"/>
                  </a:lnTo>
                  <a:lnTo>
                    <a:pt x="354" y="2717"/>
                  </a:lnTo>
                  <a:lnTo>
                    <a:pt x="354" y="2717"/>
                  </a:lnTo>
                  <a:lnTo>
                    <a:pt x="354" y="2717"/>
                  </a:lnTo>
                  <a:lnTo>
                    <a:pt x="354" y="2713"/>
                  </a:lnTo>
                  <a:lnTo>
                    <a:pt x="358" y="2710"/>
                  </a:lnTo>
                  <a:lnTo>
                    <a:pt x="362" y="2710"/>
                  </a:lnTo>
                  <a:lnTo>
                    <a:pt x="365" y="2710"/>
                  </a:lnTo>
                  <a:lnTo>
                    <a:pt x="365" y="2710"/>
                  </a:lnTo>
                  <a:close/>
                  <a:moveTo>
                    <a:pt x="380" y="2728"/>
                  </a:moveTo>
                  <a:lnTo>
                    <a:pt x="380" y="2728"/>
                  </a:lnTo>
                  <a:lnTo>
                    <a:pt x="380" y="2732"/>
                  </a:lnTo>
                  <a:lnTo>
                    <a:pt x="380" y="2736"/>
                  </a:lnTo>
                  <a:lnTo>
                    <a:pt x="373" y="2739"/>
                  </a:lnTo>
                  <a:lnTo>
                    <a:pt x="369" y="2736"/>
                  </a:lnTo>
                  <a:lnTo>
                    <a:pt x="369" y="2736"/>
                  </a:lnTo>
                  <a:lnTo>
                    <a:pt x="369" y="2732"/>
                  </a:lnTo>
                  <a:lnTo>
                    <a:pt x="373" y="2728"/>
                  </a:lnTo>
                  <a:lnTo>
                    <a:pt x="376" y="2724"/>
                  </a:lnTo>
                  <a:lnTo>
                    <a:pt x="380" y="2728"/>
                  </a:lnTo>
                  <a:lnTo>
                    <a:pt x="380" y="2728"/>
                  </a:lnTo>
                  <a:close/>
                  <a:moveTo>
                    <a:pt x="395" y="2747"/>
                  </a:moveTo>
                  <a:lnTo>
                    <a:pt x="395" y="2747"/>
                  </a:lnTo>
                  <a:lnTo>
                    <a:pt x="395" y="2750"/>
                  </a:lnTo>
                  <a:lnTo>
                    <a:pt x="395" y="2754"/>
                  </a:lnTo>
                  <a:lnTo>
                    <a:pt x="387" y="2754"/>
                  </a:lnTo>
                  <a:lnTo>
                    <a:pt x="384" y="2754"/>
                  </a:lnTo>
                  <a:lnTo>
                    <a:pt x="384" y="2754"/>
                  </a:lnTo>
                  <a:lnTo>
                    <a:pt x="384" y="2750"/>
                  </a:lnTo>
                  <a:lnTo>
                    <a:pt x="384" y="2747"/>
                  </a:lnTo>
                  <a:lnTo>
                    <a:pt x="391" y="2743"/>
                  </a:lnTo>
                  <a:lnTo>
                    <a:pt x="395" y="2747"/>
                  </a:lnTo>
                  <a:lnTo>
                    <a:pt x="395" y="2747"/>
                  </a:lnTo>
                  <a:close/>
                  <a:moveTo>
                    <a:pt x="410" y="2761"/>
                  </a:moveTo>
                  <a:lnTo>
                    <a:pt x="410" y="2761"/>
                  </a:lnTo>
                  <a:lnTo>
                    <a:pt x="410" y="2765"/>
                  </a:lnTo>
                  <a:lnTo>
                    <a:pt x="410" y="2769"/>
                  </a:lnTo>
                  <a:lnTo>
                    <a:pt x="410" y="2774"/>
                  </a:lnTo>
                  <a:lnTo>
                    <a:pt x="406" y="2774"/>
                  </a:lnTo>
                  <a:lnTo>
                    <a:pt x="402" y="2769"/>
                  </a:lnTo>
                  <a:lnTo>
                    <a:pt x="402" y="2769"/>
                  </a:lnTo>
                  <a:lnTo>
                    <a:pt x="399" y="2765"/>
                  </a:lnTo>
                  <a:lnTo>
                    <a:pt x="402" y="2761"/>
                  </a:lnTo>
                  <a:lnTo>
                    <a:pt x="406" y="2761"/>
                  </a:lnTo>
                  <a:lnTo>
                    <a:pt x="410" y="2761"/>
                  </a:lnTo>
                  <a:lnTo>
                    <a:pt x="410" y="2761"/>
                  </a:lnTo>
                  <a:close/>
                  <a:moveTo>
                    <a:pt x="424" y="2780"/>
                  </a:moveTo>
                  <a:lnTo>
                    <a:pt x="424" y="2780"/>
                  </a:lnTo>
                  <a:lnTo>
                    <a:pt x="424" y="2785"/>
                  </a:lnTo>
                  <a:lnTo>
                    <a:pt x="424" y="2787"/>
                  </a:lnTo>
                  <a:lnTo>
                    <a:pt x="421" y="2791"/>
                  </a:lnTo>
                  <a:lnTo>
                    <a:pt x="417" y="2787"/>
                  </a:lnTo>
                  <a:lnTo>
                    <a:pt x="417" y="2787"/>
                  </a:lnTo>
                  <a:lnTo>
                    <a:pt x="413" y="2785"/>
                  </a:lnTo>
                  <a:lnTo>
                    <a:pt x="417" y="2780"/>
                  </a:lnTo>
                  <a:lnTo>
                    <a:pt x="421" y="2780"/>
                  </a:lnTo>
                  <a:lnTo>
                    <a:pt x="424" y="2780"/>
                  </a:lnTo>
                  <a:lnTo>
                    <a:pt x="424" y="2780"/>
                  </a:lnTo>
                  <a:close/>
                  <a:moveTo>
                    <a:pt x="439" y="2796"/>
                  </a:moveTo>
                  <a:lnTo>
                    <a:pt x="439" y="2796"/>
                  </a:lnTo>
                  <a:lnTo>
                    <a:pt x="443" y="2800"/>
                  </a:lnTo>
                  <a:lnTo>
                    <a:pt x="439" y="2807"/>
                  </a:lnTo>
                  <a:lnTo>
                    <a:pt x="436" y="2807"/>
                  </a:lnTo>
                  <a:lnTo>
                    <a:pt x="436" y="2807"/>
                  </a:lnTo>
                  <a:lnTo>
                    <a:pt x="432" y="2807"/>
                  </a:lnTo>
                  <a:lnTo>
                    <a:pt x="432" y="2807"/>
                  </a:lnTo>
                  <a:lnTo>
                    <a:pt x="432" y="2800"/>
                  </a:lnTo>
                  <a:lnTo>
                    <a:pt x="432" y="2796"/>
                  </a:lnTo>
                  <a:lnTo>
                    <a:pt x="436" y="2796"/>
                  </a:lnTo>
                  <a:lnTo>
                    <a:pt x="439" y="2796"/>
                  </a:lnTo>
                  <a:lnTo>
                    <a:pt x="439" y="2796"/>
                  </a:lnTo>
                  <a:close/>
                  <a:moveTo>
                    <a:pt x="458" y="2813"/>
                  </a:moveTo>
                  <a:lnTo>
                    <a:pt x="458" y="2813"/>
                  </a:lnTo>
                  <a:lnTo>
                    <a:pt x="458" y="2818"/>
                  </a:lnTo>
                  <a:lnTo>
                    <a:pt x="458" y="2822"/>
                  </a:lnTo>
                  <a:lnTo>
                    <a:pt x="454" y="2822"/>
                  </a:lnTo>
                  <a:lnTo>
                    <a:pt x="450" y="2822"/>
                  </a:lnTo>
                  <a:lnTo>
                    <a:pt x="450" y="2822"/>
                  </a:lnTo>
                  <a:lnTo>
                    <a:pt x="447" y="2818"/>
                  </a:lnTo>
                  <a:lnTo>
                    <a:pt x="450" y="2813"/>
                  </a:lnTo>
                  <a:lnTo>
                    <a:pt x="454" y="2811"/>
                  </a:lnTo>
                  <a:lnTo>
                    <a:pt x="458" y="2813"/>
                  </a:lnTo>
                  <a:lnTo>
                    <a:pt x="458" y="2813"/>
                  </a:lnTo>
                  <a:close/>
                  <a:moveTo>
                    <a:pt x="473" y="2829"/>
                  </a:moveTo>
                  <a:lnTo>
                    <a:pt x="473" y="2829"/>
                  </a:lnTo>
                  <a:lnTo>
                    <a:pt x="476" y="2833"/>
                  </a:lnTo>
                  <a:lnTo>
                    <a:pt x="476" y="2837"/>
                  </a:lnTo>
                  <a:lnTo>
                    <a:pt x="469" y="2840"/>
                  </a:lnTo>
                  <a:lnTo>
                    <a:pt x="465" y="2837"/>
                  </a:lnTo>
                  <a:lnTo>
                    <a:pt x="465" y="2837"/>
                  </a:lnTo>
                  <a:lnTo>
                    <a:pt x="465" y="2833"/>
                  </a:lnTo>
                  <a:lnTo>
                    <a:pt x="465" y="2829"/>
                  </a:lnTo>
                  <a:lnTo>
                    <a:pt x="469" y="2829"/>
                  </a:lnTo>
                  <a:lnTo>
                    <a:pt x="473" y="2829"/>
                  </a:lnTo>
                  <a:lnTo>
                    <a:pt x="473" y="2829"/>
                  </a:lnTo>
                  <a:close/>
                  <a:moveTo>
                    <a:pt x="491" y="2844"/>
                  </a:moveTo>
                  <a:lnTo>
                    <a:pt x="491" y="2844"/>
                  </a:lnTo>
                  <a:lnTo>
                    <a:pt x="495" y="2848"/>
                  </a:lnTo>
                  <a:lnTo>
                    <a:pt x="491" y="2851"/>
                  </a:lnTo>
                  <a:lnTo>
                    <a:pt x="487" y="2855"/>
                  </a:lnTo>
                  <a:lnTo>
                    <a:pt x="484" y="2851"/>
                  </a:lnTo>
                  <a:lnTo>
                    <a:pt x="484" y="2851"/>
                  </a:lnTo>
                  <a:lnTo>
                    <a:pt x="480" y="2848"/>
                  </a:lnTo>
                  <a:lnTo>
                    <a:pt x="484" y="2848"/>
                  </a:lnTo>
                  <a:lnTo>
                    <a:pt x="484" y="2844"/>
                  </a:lnTo>
                  <a:lnTo>
                    <a:pt x="487" y="2844"/>
                  </a:lnTo>
                  <a:lnTo>
                    <a:pt x="491" y="2844"/>
                  </a:lnTo>
                  <a:lnTo>
                    <a:pt x="491" y="2844"/>
                  </a:lnTo>
                  <a:close/>
                  <a:moveTo>
                    <a:pt x="510" y="2859"/>
                  </a:moveTo>
                  <a:lnTo>
                    <a:pt x="510" y="2859"/>
                  </a:lnTo>
                  <a:lnTo>
                    <a:pt x="510" y="2863"/>
                  </a:lnTo>
                  <a:lnTo>
                    <a:pt x="510" y="2866"/>
                  </a:lnTo>
                  <a:lnTo>
                    <a:pt x="506" y="2870"/>
                  </a:lnTo>
                  <a:lnTo>
                    <a:pt x="506" y="2870"/>
                  </a:lnTo>
                  <a:lnTo>
                    <a:pt x="502" y="2866"/>
                  </a:lnTo>
                  <a:lnTo>
                    <a:pt x="502" y="2866"/>
                  </a:lnTo>
                  <a:lnTo>
                    <a:pt x="499" y="2863"/>
                  </a:lnTo>
                  <a:lnTo>
                    <a:pt x="502" y="2859"/>
                  </a:lnTo>
                  <a:lnTo>
                    <a:pt x="506" y="2859"/>
                  </a:lnTo>
                  <a:lnTo>
                    <a:pt x="506" y="2859"/>
                  </a:lnTo>
                  <a:lnTo>
                    <a:pt x="510" y="2859"/>
                  </a:lnTo>
                  <a:lnTo>
                    <a:pt x="510" y="2859"/>
                  </a:lnTo>
                  <a:close/>
                  <a:moveTo>
                    <a:pt x="528" y="2874"/>
                  </a:moveTo>
                  <a:lnTo>
                    <a:pt x="528" y="2874"/>
                  </a:lnTo>
                  <a:lnTo>
                    <a:pt x="528" y="2877"/>
                  </a:lnTo>
                  <a:lnTo>
                    <a:pt x="528" y="2877"/>
                  </a:lnTo>
                  <a:lnTo>
                    <a:pt x="528" y="2881"/>
                  </a:lnTo>
                  <a:lnTo>
                    <a:pt x="524" y="2885"/>
                  </a:lnTo>
                  <a:lnTo>
                    <a:pt x="521" y="2881"/>
                  </a:lnTo>
                  <a:lnTo>
                    <a:pt x="521" y="2881"/>
                  </a:lnTo>
                  <a:lnTo>
                    <a:pt x="517" y="2877"/>
                  </a:lnTo>
                  <a:lnTo>
                    <a:pt x="517" y="2877"/>
                  </a:lnTo>
                  <a:lnTo>
                    <a:pt x="521" y="2874"/>
                  </a:lnTo>
                  <a:lnTo>
                    <a:pt x="524" y="2870"/>
                  </a:lnTo>
                  <a:lnTo>
                    <a:pt x="528" y="2874"/>
                  </a:lnTo>
                  <a:lnTo>
                    <a:pt x="528" y="2874"/>
                  </a:lnTo>
                  <a:close/>
                  <a:moveTo>
                    <a:pt x="547" y="2885"/>
                  </a:moveTo>
                  <a:lnTo>
                    <a:pt x="547" y="2885"/>
                  </a:lnTo>
                  <a:lnTo>
                    <a:pt x="547" y="2889"/>
                  </a:lnTo>
                  <a:lnTo>
                    <a:pt x="547" y="2896"/>
                  </a:lnTo>
                  <a:lnTo>
                    <a:pt x="543" y="2896"/>
                  </a:lnTo>
                  <a:lnTo>
                    <a:pt x="543" y="2896"/>
                  </a:lnTo>
                  <a:lnTo>
                    <a:pt x="539" y="2896"/>
                  </a:lnTo>
                  <a:lnTo>
                    <a:pt x="539" y="2896"/>
                  </a:lnTo>
                  <a:lnTo>
                    <a:pt x="536" y="2892"/>
                  </a:lnTo>
                  <a:lnTo>
                    <a:pt x="539" y="2889"/>
                  </a:lnTo>
                  <a:lnTo>
                    <a:pt x="543" y="2885"/>
                  </a:lnTo>
                  <a:lnTo>
                    <a:pt x="547" y="2885"/>
                  </a:lnTo>
                  <a:lnTo>
                    <a:pt x="547" y="2885"/>
                  </a:lnTo>
                  <a:close/>
                  <a:moveTo>
                    <a:pt x="565" y="2900"/>
                  </a:moveTo>
                  <a:lnTo>
                    <a:pt x="565" y="2900"/>
                  </a:lnTo>
                  <a:lnTo>
                    <a:pt x="569" y="2903"/>
                  </a:lnTo>
                  <a:lnTo>
                    <a:pt x="565" y="2907"/>
                  </a:lnTo>
                  <a:lnTo>
                    <a:pt x="562" y="2911"/>
                  </a:lnTo>
                  <a:lnTo>
                    <a:pt x="558" y="2911"/>
                  </a:lnTo>
                  <a:lnTo>
                    <a:pt x="558" y="2911"/>
                  </a:lnTo>
                  <a:lnTo>
                    <a:pt x="558" y="2907"/>
                  </a:lnTo>
                  <a:lnTo>
                    <a:pt x="554" y="2903"/>
                  </a:lnTo>
                  <a:lnTo>
                    <a:pt x="558" y="2900"/>
                  </a:lnTo>
                  <a:lnTo>
                    <a:pt x="562" y="2900"/>
                  </a:lnTo>
                  <a:lnTo>
                    <a:pt x="565" y="2900"/>
                  </a:lnTo>
                  <a:lnTo>
                    <a:pt x="565" y="2900"/>
                  </a:lnTo>
                  <a:close/>
                  <a:moveTo>
                    <a:pt x="584" y="2911"/>
                  </a:moveTo>
                  <a:lnTo>
                    <a:pt x="584" y="2911"/>
                  </a:lnTo>
                  <a:lnTo>
                    <a:pt x="587" y="2914"/>
                  </a:lnTo>
                  <a:lnTo>
                    <a:pt x="587" y="2918"/>
                  </a:lnTo>
                  <a:lnTo>
                    <a:pt x="587" y="2918"/>
                  </a:lnTo>
                  <a:lnTo>
                    <a:pt x="584" y="2922"/>
                  </a:lnTo>
                  <a:lnTo>
                    <a:pt x="580" y="2922"/>
                  </a:lnTo>
                  <a:lnTo>
                    <a:pt x="580" y="2922"/>
                  </a:lnTo>
                  <a:lnTo>
                    <a:pt x="580" y="2922"/>
                  </a:lnTo>
                  <a:lnTo>
                    <a:pt x="576" y="2918"/>
                  </a:lnTo>
                  <a:lnTo>
                    <a:pt x="576" y="2914"/>
                  </a:lnTo>
                  <a:lnTo>
                    <a:pt x="576" y="2914"/>
                  </a:lnTo>
                  <a:lnTo>
                    <a:pt x="580" y="2911"/>
                  </a:lnTo>
                  <a:lnTo>
                    <a:pt x="584" y="2911"/>
                  </a:lnTo>
                  <a:lnTo>
                    <a:pt x="584" y="2911"/>
                  </a:lnTo>
                  <a:close/>
                  <a:moveTo>
                    <a:pt x="602" y="2922"/>
                  </a:moveTo>
                  <a:lnTo>
                    <a:pt x="602" y="2922"/>
                  </a:lnTo>
                  <a:lnTo>
                    <a:pt x="606" y="2926"/>
                  </a:lnTo>
                  <a:lnTo>
                    <a:pt x="606" y="2933"/>
                  </a:lnTo>
                  <a:lnTo>
                    <a:pt x="602" y="2933"/>
                  </a:lnTo>
                  <a:lnTo>
                    <a:pt x="599" y="2933"/>
                  </a:lnTo>
                  <a:lnTo>
                    <a:pt x="599" y="2933"/>
                  </a:lnTo>
                  <a:lnTo>
                    <a:pt x="595" y="2929"/>
                  </a:lnTo>
                  <a:lnTo>
                    <a:pt x="595" y="2929"/>
                  </a:lnTo>
                  <a:lnTo>
                    <a:pt x="595" y="2926"/>
                  </a:lnTo>
                  <a:lnTo>
                    <a:pt x="599" y="2922"/>
                  </a:lnTo>
                  <a:lnTo>
                    <a:pt x="602" y="2922"/>
                  </a:lnTo>
                  <a:lnTo>
                    <a:pt x="602" y="2922"/>
                  </a:lnTo>
                  <a:close/>
                  <a:moveTo>
                    <a:pt x="624" y="2933"/>
                  </a:moveTo>
                  <a:lnTo>
                    <a:pt x="624" y="2933"/>
                  </a:lnTo>
                  <a:lnTo>
                    <a:pt x="628" y="2937"/>
                  </a:lnTo>
                  <a:lnTo>
                    <a:pt x="628" y="2940"/>
                  </a:lnTo>
                  <a:lnTo>
                    <a:pt x="628" y="2940"/>
                  </a:lnTo>
                  <a:lnTo>
                    <a:pt x="624" y="2944"/>
                  </a:lnTo>
                  <a:lnTo>
                    <a:pt x="621" y="2944"/>
                  </a:lnTo>
                  <a:lnTo>
                    <a:pt x="621" y="2944"/>
                  </a:lnTo>
                  <a:lnTo>
                    <a:pt x="621" y="2944"/>
                  </a:lnTo>
                  <a:lnTo>
                    <a:pt x="617" y="2940"/>
                  </a:lnTo>
                  <a:lnTo>
                    <a:pt x="617" y="2940"/>
                  </a:lnTo>
                  <a:lnTo>
                    <a:pt x="617" y="2937"/>
                  </a:lnTo>
                  <a:lnTo>
                    <a:pt x="621" y="2933"/>
                  </a:lnTo>
                  <a:lnTo>
                    <a:pt x="621" y="2933"/>
                  </a:lnTo>
                  <a:lnTo>
                    <a:pt x="624" y="2933"/>
                  </a:lnTo>
                  <a:lnTo>
                    <a:pt x="624" y="2933"/>
                  </a:lnTo>
                  <a:close/>
                  <a:moveTo>
                    <a:pt x="647" y="2944"/>
                  </a:moveTo>
                  <a:lnTo>
                    <a:pt x="647" y="2944"/>
                  </a:lnTo>
                  <a:lnTo>
                    <a:pt x="647" y="2948"/>
                  </a:lnTo>
                  <a:lnTo>
                    <a:pt x="647" y="2952"/>
                  </a:lnTo>
                  <a:lnTo>
                    <a:pt x="647" y="2952"/>
                  </a:lnTo>
                  <a:lnTo>
                    <a:pt x="643" y="2955"/>
                  </a:lnTo>
                  <a:lnTo>
                    <a:pt x="643" y="2955"/>
                  </a:lnTo>
                  <a:lnTo>
                    <a:pt x="639" y="2955"/>
                  </a:lnTo>
                  <a:lnTo>
                    <a:pt x="639" y="2955"/>
                  </a:lnTo>
                  <a:lnTo>
                    <a:pt x="636" y="2952"/>
                  </a:lnTo>
                  <a:lnTo>
                    <a:pt x="636" y="2948"/>
                  </a:lnTo>
                  <a:lnTo>
                    <a:pt x="636" y="2948"/>
                  </a:lnTo>
                  <a:lnTo>
                    <a:pt x="639" y="2944"/>
                  </a:lnTo>
                  <a:lnTo>
                    <a:pt x="643" y="2944"/>
                  </a:lnTo>
                  <a:lnTo>
                    <a:pt x="647" y="2944"/>
                  </a:lnTo>
                  <a:lnTo>
                    <a:pt x="647" y="2944"/>
                  </a:lnTo>
                  <a:close/>
                  <a:moveTo>
                    <a:pt x="665" y="2955"/>
                  </a:moveTo>
                  <a:lnTo>
                    <a:pt x="665" y="2955"/>
                  </a:lnTo>
                  <a:lnTo>
                    <a:pt x="669" y="2955"/>
                  </a:lnTo>
                  <a:lnTo>
                    <a:pt x="669" y="2959"/>
                  </a:lnTo>
                  <a:lnTo>
                    <a:pt x="669" y="2963"/>
                  </a:lnTo>
                  <a:lnTo>
                    <a:pt x="665" y="2963"/>
                  </a:lnTo>
                  <a:lnTo>
                    <a:pt x="665" y="2966"/>
                  </a:lnTo>
                  <a:lnTo>
                    <a:pt x="662" y="2963"/>
                  </a:lnTo>
                  <a:lnTo>
                    <a:pt x="662" y="2963"/>
                  </a:lnTo>
                  <a:lnTo>
                    <a:pt x="658" y="2963"/>
                  </a:lnTo>
                  <a:lnTo>
                    <a:pt x="658" y="2959"/>
                  </a:lnTo>
                  <a:lnTo>
                    <a:pt x="658" y="2955"/>
                  </a:lnTo>
                  <a:lnTo>
                    <a:pt x="662" y="2955"/>
                  </a:lnTo>
                  <a:lnTo>
                    <a:pt x="665" y="2955"/>
                  </a:lnTo>
                  <a:lnTo>
                    <a:pt x="665" y="2955"/>
                  </a:lnTo>
                  <a:close/>
                  <a:moveTo>
                    <a:pt x="687" y="2963"/>
                  </a:moveTo>
                  <a:lnTo>
                    <a:pt x="687" y="2963"/>
                  </a:lnTo>
                  <a:lnTo>
                    <a:pt x="691" y="2966"/>
                  </a:lnTo>
                  <a:lnTo>
                    <a:pt x="691" y="2966"/>
                  </a:lnTo>
                  <a:lnTo>
                    <a:pt x="691" y="2970"/>
                  </a:lnTo>
                  <a:lnTo>
                    <a:pt x="687" y="2974"/>
                  </a:lnTo>
                  <a:lnTo>
                    <a:pt x="684" y="2974"/>
                  </a:lnTo>
                  <a:lnTo>
                    <a:pt x="684" y="2974"/>
                  </a:lnTo>
                  <a:lnTo>
                    <a:pt x="684" y="2974"/>
                  </a:lnTo>
                  <a:lnTo>
                    <a:pt x="680" y="2970"/>
                  </a:lnTo>
                  <a:lnTo>
                    <a:pt x="680" y="2966"/>
                  </a:lnTo>
                  <a:lnTo>
                    <a:pt x="684" y="2963"/>
                  </a:lnTo>
                  <a:lnTo>
                    <a:pt x="684" y="2963"/>
                  </a:lnTo>
                  <a:lnTo>
                    <a:pt x="687" y="2963"/>
                  </a:lnTo>
                  <a:lnTo>
                    <a:pt x="687" y="2963"/>
                  </a:lnTo>
                  <a:close/>
                  <a:moveTo>
                    <a:pt x="710" y="2970"/>
                  </a:moveTo>
                  <a:lnTo>
                    <a:pt x="710" y="2970"/>
                  </a:lnTo>
                  <a:lnTo>
                    <a:pt x="713" y="2974"/>
                  </a:lnTo>
                  <a:lnTo>
                    <a:pt x="713" y="2974"/>
                  </a:lnTo>
                  <a:lnTo>
                    <a:pt x="713" y="2978"/>
                  </a:lnTo>
                  <a:lnTo>
                    <a:pt x="710" y="2981"/>
                  </a:lnTo>
                  <a:lnTo>
                    <a:pt x="706" y="2981"/>
                  </a:lnTo>
                  <a:lnTo>
                    <a:pt x="706" y="2981"/>
                  </a:lnTo>
                  <a:lnTo>
                    <a:pt x="706" y="2981"/>
                  </a:lnTo>
                  <a:lnTo>
                    <a:pt x="702" y="2978"/>
                  </a:lnTo>
                  <a:lnTo>
                    <a:pt x="702" y="2978"/>
                  </a:lnTo>
                  <a:lnTo>
                    <a:pt x="702" y="2974"/>
                  </a:lnTo>
                  <a:lnTo>
                    <a:pt x="706" y="2970"/>
                  </a:lnTo>
                  <a:lnTo>
                    <a:pt x="706" y="2970"/>
                  </a:lnTo>
                  <a:lnTo>
                    <a:pt x="710" y="2970"/>
                  </a:lnTo>
                  <a:lnTo>
                    <a:pt x="710" y="2970"/>
                  </a:lnTo>
                  <a:close/>
                  <a:moveTo>
                    <a:pt x="732" y="2978"/>
                  </a:moveTo>
                  <a:lnTo>
                    <a:pt x="732" y="2978"/>
                  </a:lnTo>
                  <a:lnTo>
                    <a:pt x="736" y="2978"/>
                  </a:lnTo>
                  <a:lnTo>
                    <a:pt x="736" y="2981"/>
                  </a:lnTo>
                  <a:lnTo>
                    <a:pt x="736" y="2985"/>
                  </a:lnTo>
                  <a:lnTo>
                    <a:pt x="732" y="2989"/>
                  </a:lnTo>
                  <a:lnTo>
                    <a:pt x="728" y="2989"/>
                  </a:lnTo>
                  <a:lnTo>
                    <a:pt x="728" y="2989"/>
                  </a:lnTo>
                  <a:lnTo>
                    <a:pt x="728" y="2989"/>
                  </a:lnTo>
                  <a:lnTo>
                    <a:pt x="724" y="2985"/>
                  </a:lnTo>
                  <a:lnTo>
                    <a:pt x="724" y="2981"/>
                  </a:lnTo>
                  <a:lnTo>
                    <a:pt x="724" y="2981"/>
                  </a:lnTo>
                  <a:lnTo>
                    <a:pt x="724" y="2978"/>
                  </a:lnTo>
                  <a:lnTo>
                    <a:pt x="732" y="2978"/>
                  </a:lnTo>
                  <a:lnTo>
                    <a:pt x="732" y="2978"/>
                  </a:lnTo>
                  <a:close/>
                  <a:moveTo>
                    <a:pt x="754" y="2981"/>
                  </a:moveTo>
                  <a:lnTo>
                    <a:pt x="754" y="2981"/>
                  </a:lnTo>
                  <a:lnTo>
                    <a:pt x="758" y="2985"/>
                  </a:lnTo>
                  <a:lnTo>
                    <a:pt x="758" y="2985"/>
                  </a:lnTo>
                  <a:lnTo>
                    <a:pt x="758" y="2989"/>
                  </a:lnTo>
                  <a:lnTo>
                    <a:pt x="754" y="2992"/>
                  </a:lnTo>
                  <a:lnTo>
                    <a:pt x="750" y="2992"/>
                  </a:lnTo>
                  <a:lnTo>
                    <a:pt x="750" y="2992"/>
                  </a:lnTo>
                  <a:lnTo>
                    <a:pt x="747" y="2992"/>
                  </a:lnTo>
                  <a:lnTo>
                    <a:pt x="747" y="2985"/>
                  </a:lnTo>
                  <a:lnTo>
                    <a:pt x="747" y="2981"/>
                  </a:lnTo>
                  <a:lnTo>
                    <a:pt x="750" y="2981"/>
                  </a:lnTo>
                  <a:lnTo>
                    <a:pt x="754" y="2981"/>
                  </a:lnTo>
                  <a:lnTo>
                    <a:pt x="754" y="2981"/>
                  </a:lnTo>
                  <a:close/>
                  <a:moveTo>
                    <a:pt x="776" y="2989"/>
                  </a:moveTo>
                  <a:lnTo>
                    <a:pt x="776" y="2989"/>
                  </a:lnTo>
                  <a:lnTo>
                    <a:pt x="780" y="2989"/>
                  </a:lnTo>
                  <a:lnTo>
                    <a:pt x="780" y="2992"/>
                  </a:lnTo>
                  <a:lnTo>
                    <a:pt x="780" y="2992"/>
                  </a:lnTo>
                  <a:lnTo>
                    <a:pt x="776" y="2996"/>
                  </a:lnTo>
                  <a:lnTo>
                    <a:pt x="776" y="3000"/>
                  </a:lnTo>
                  <a:lnTo>
                    <a:pt x="773" y="3000"/>
                  </a:lnTo>
                  <a:lnTo>
                    <a:pt x="773" y="3000"/>
                  </a:lnTo>
                  <a:lnTo>
                    <a:pt x="769" y="2996"/>
                  </a:lnTo>
                  <a:lnTo>
                    <a:pt x="769" y="2992"/>
                  </a:lnTo>
                  <a:lnTo>
                    <a:pt x="769" y="2992"/>
                  </a:lnTo>
                  <a:lnTo>
                    <a:pt x="769" y="2989"/>
                  </a:lnTo>
                  <a:lnTo>
                    <a:pt x="773" y="2989"/>
                  </a:lnTo>
                  <a:lnTo>
                    <a:pt x="773" y="2989"/>
                  </a:lnTo>
                  <a:lnTo>
                    <a:pt x="776" y="2989"/>
                  </a:lnTo>
                  <a:lnTo>
                    <a:pt x="776" y="2989"/>
                  </a:lnTo>
                  <a:close/>
                  <a:moveTo>
                    <a:pt x="799" y="2989"/>
                  </a:moveTo>
                  <a:lnTo>
                    <a:pt x="799" y="2989"/>
                  </a:lnTo>
                  <a:lnTo>
                    <a:pt x="799" y="2992"/>
                  </a:lnTo>
                  <a:lnTo>
                    <a:pt x="802" y="2992"/>
                  </a:lnTo>
                  <a:lnTo>
                    <a:pt x="802" y="2996"/>
                  </a:lnTo>
                  <a:lnTo>
                    <a:pt x="802" y="2996"/>
                  </a:lnTo>
                  <a:lnTo>
                    <a:pt x="802" y="3000"/>
                  </a:lnTo>
                  <a:lnTo>
                    <a:pt x="799" y="3000"/>
                  </a:lnTo>
                  <a:lnTo>
                    <a:pt x="795" y="3003"/>
                  </a:lnTo>
                  <a:lnTo>
                    <a:pt x="795" y="3003"/>
                  </a:lnTo>
                  <a:lnTo>
                    <a:pt x="795" y="3000"/>
                  </a:lnTo>
                  <a:lnTo>
                    <a:pt x="791" y="3000"/>
                  </a:lnTo>
                  <a:lnTo>
                    <a:pt x="791" y="2996"/>
                  </a:lnTo>
                  <a:lnTo>
                    <a:pt x="791" y="2996"/>
                  </a:lnTo>
                  <a:lnTo>
                    <a:pt x="791" y="2992"/>
                  </a:lnTo>
                  <a:lnTo>
                    <a:pt x="795" y="2992"/>
                  </a:lnTo>
                  <a:lnTo>
                    <a:pt x="795" y="2992"/>
                  </a:lnTo>
                  <a:lnTo>
                    <a:pt x="799" y="2989"/>
                  </a:lnTo>
                  <a:lnTo>
                    <a:pt x="799" y="2989"/>
                  </a:lnTo>
                  <a:close/>
                  <a:moveTo>
                    <a:pt x="821" y="2992"/>
                  </a:moveTo>
                  <a:lnTo>
                    <a:pt x="821" y="2992"/>
                  </a:lnTo>
                  <a:lnTo>
                    <a:pt x="823" y="2992"/>
                  </a:lnTo>
                  <a:lnTo>
                    <a:pt x="823" y="2996"/>
                  </a:lnTo>
                  <a:lnTo>
                    <a:pt x="823" y="3000"/>
                  </a:lnTo>
                  <a:lnTo>
                    <a:pt x="823" y="3003"/>
                  </a:lnTo>
                  <a:lnTo>
                    <a:pt x="821" y="3003"/>
                  </a:lnTo>
                  <a:lnTo>
                    <a:pt x="821" y="3003"/>
                  </a:lnTo>
                  <a:lnTo>
                    <a:pt x="821" y="3003"/>
                  </a:lnTo>
                  <a:lnTo>
                    <a:pt x="817" y="3003"/>
                  </a:lnTo>
                  <a:lnTo>
                    <a:pt x="817" y="3003"/>
                  </a:lnTo>
                  <a:lnTo>
                    <a:pt x="813" y="3000"/>
                  </a:lnTo>
                  <a:lnTo>
                    <a:pt x="813" y="3000"/>
                  </a:lnTo>
                  <a:lnTo>
                    <a:pt x="817" y="2996"/>
                  </a:lnTo>
                  <a:lnTo>
                    <a:pt x="817" y="2992"/>
                  </a:lnTo>
                  <a:lnTo>
                    <a:pt x="821" y="2992"/>
                  </a:lnTo>
                  <a:lnTo>
                    <a:pt x="821" y="2992"/>
                  </a:lnTo>
                  <a:close/>
                  <a:moveTo>
                    <a:pt x="843" y="2996"/>
                  </a:moveTo>
                  <a:lnTo>
                    <a:pt x="843" y="2996"/>
                  </a:lnTo>
                  <a:lnTo>
                    <a:pt x="847" y="2996"/>
                  </a:lnTo>
                  <a:lnTo>
                    <a:pt x="849" y="3000"/>
                  </a:lnTo>
                  <a:lnTo>
                    <a:pt x="847" y="3003"/>
                  </a:lnTo>
                  <a:lnTo>
                    <a:pt x="847" y="3007"/>
                  </a:lnTo>
                  <a:lnTo>
                    <a:pt x="843" y="3007"/>
                  </a:lnTo>
                  <a:lnTo>
                    <a:pt x="843" y="3007"/>
                  </a:lnTo>
                  <a:lnTo>
                    <a:pt x="839" y="3007"/>
                  </a:lnTo>
                  <a:lnTo>
                    <a:pt x="839" y="3003"/>
                  </a:lnTo>
                  <a:lnTo>
                    <a:pt x="839" y="3003"/>
                  </a:lnTo>
                  <a:lnTo>
                    <a:pt x="836" y="3000"/>
                  </a:lnTo>
                  <a:lnTo>
                    <a:pt x="839" y="3000"/>
                  </a:lnTo>
                  <a:lnTo>
                    <a:pt x="839" y="2996"/>
                  </a:lnTo>
                  <a:lnTo>
                    <a:pt x="843" y="2996"/>
                  </a:lnTo>
                  <a:lnTo>
                    <a:pt x="843" y="2996"/>
                  </a:lnTo>
                  <a:close/>
                  <a:moveTo>
                    <a:pt x="865" y="2996"/>
                  </a:moveTo>
                  <a:lnTo>
                    <a:pt x="865" y="2996"/>
                  </a:lnTo>
                  <a:lnTo>
                    <a:pt x="869" y="2996"/>
                  </a:lnTo>
                  <a:lnTo>
                    <a:pt x="873" y="3000"/>
                  </a:lnTo>
                  <a:lnTo>
                    <a:pt x="873" y="3000"/>
                  </a:lnTo>
                  <a:lnTo>
                    <a:pt x="869" y="3007"/>
                  </a:lnTo>
                  <a:lnTo>
                    <a:pt x="869" y="3007"/>
                  </a:lnTo>
                  <a:lnTo>
                    <a:pt x="865" y="3007"/>
                  </a:lnTo>
                  <a:lnTo>
                    <a:pt x="865" y="3007"/>
                  </a:lnTo>
                  <a:lnTo>
                    <a:pt x="865" y="3007"/>
                  </a:lnTo>
                  <a:lnTo>
                    <a:pt x="862" y="3003"/>
                  </a:lnTo>
                  <a:lnTo>
                    <a:pt x="862" y="3003"/>
                  </a:lnTo>
                  <a:lnTo>
                    <a:pt x="862" y="3000"/>
                  </a:lnTo>
                  <a:lnTo>
                    <a:pt x="862" y="3000"/>
                  </a:lnTo>
                  <a:lnTo>
                    <a:pt x="862" y="2996"/>
                  </a:lnTo>
                  <a:lnTo>
                    <a:pt x="865" y="2996"/>
                  </a:lnTo>
                  <a:lnTo>
                    <a:pt x="865" y="2996"/>
                  </a:lnTo>
                  <a:close/>
                  <a:moveTo>
                    <a:pt x="886" y="2996"/>
                  </a:moveTo>
                  <a:lnTo>
                    <a:pt x="886" y="2996"/>
                  </a:lnTo>
                  <a:lnTo>
                    <a:pt x="895" y="2996"/>
                  </a:lnTo>
                  <a:lnTo>
                    <a:pt x="895" y="3000"/>
                  </a:lnTo>
                  <a:lnTo>
                    <a:pt x="895" y="3003"/>
                  </a:lnTo>
                  <a:lnTo>
                    <a:pt x="891" y="3007"/>
                  </a:lnTo>
                  <a:lnTo>
                    <a:pt x="891" y="3007"/>
                  </a:lnTo>
                  <a:lnTo>
                    <a:pt x="891" y="3007"/>
                  </a:lnTo>
                  <a:lnTo>
                    <a:pt x="884" y="3003"/>
                  </a:lnTo>
                  <a:lnTo>
                    <a:pt x="884" y="3003"/>
                  </a:lnTo>
                  <a:lnTo>
                    <a:pt x="884" y="3000"/>
                  </a:lnTo>
                  <a:lnTo>
                    <a:pt x="884" y="3000"/>
                  </a:lnTo>
                  <a:lnTo>
                    <a:pt x="884" y="2996"/>
                  </a:lnTo>
                  <a:lnTo>
                    <a:pt x="886" y="2996"/>
                  </a:lnTo>
                  <a:lnTo>
                    <a:pt x="886" y="2996"/>
                  </a:lnTo>
                  <a:lnTo>
                    <a:pt x="886" y="2996"/>
                  </a:lnTo>
                  <a:close/>
                  <a:moveTo>
                    <a:pt x="912" y="2992"/>
                  </a:moveTo>
                  <a:lnTo>
                    <a:pt x="912" y="2992"/>
                  </a:lnTo>
                  <a:lnTo>
                    <a:pt x="917" y="2996"/>
                  </a:lnTo>
                  <a:lnTo>
                    <a:pt x="917" y="3000"/>
                  </a:lnTo>
                  <a:lnTo>
                    <a:pt x="917" y="3003"/>
                  </a:lnTo>
                  <a:lnTo>
                    <a:pt x="917" y="3003"/>
                  </a:lnTo>
                  <a:lnTo>
                    <a:pt x="912" y="3003"/>
                  </a:lnTo>
                  <a:lnTo>
                    <a:pt x="912" y="3003"/>
                  </a:lnTo>
                  <a:lnTo>
                    <a:pt x="910" y="3003"/>
                  </a:lnTo>
                  <a:lnTo>
                    <a:pt x="910" y="3003"/>
                  </a:lnTo>
                  <a:lnTo>
                    <a:pt x="906" y="3000"/>
                  </a:lnTo>
                  <a:lnTo>
                    <a:pt x="910" y="2996"/>
                  </a:lnTo>
                  <a:lnTo>
                    <a:pt x="912" y="2992"/>
                  </a:lnTo>
                  <a:lnTo>
                    <a:pt x="912" y="2992"/>
                  </a:lnTo>
                  <a:close/>
                  <a:moveTo>
                    <a:pt x="936" y="2992"/>
                  </a:moveTo>
                  <a:lnTo>
                    <a:pt x="936" y="2992"/>
                  </a:lnTo>
                  <a:lnTo>
                    <a:pt x="936" y="2992"/>
                  </a:lnTo>
                  <a:lnTo>
                    <a:pt x="938" y="2992"/>
                  </a:lnTo>
                  <a:lnTo>
                    <a:pt x="943" y="2996"/>
                  </a:lnTo>
                  <a:lnTo>
                    <a:pt x="938" y="3000"/>
                  </a:lnTo>
                  <a:lnTo>
                    <a:pt x="936" y="3003"/>
                  </a:lnTo>
                  <a:lnTo>
                    <a:pt x="936" y="3003"/>
                  </a:lnTo>
                  <a:lnTo>
                    <a:pt x="936" y="3003"/>
                  </a:lnTo>
                  <a:lnTo>
                    <a:pt x="932" y="3000"/>
                  </a:lnTo>
                  <a:lnTo>
                    <a:pt x="932" y="3000"/>
                  </a:lnTo>
                  <a:lnTo>
                    <a:pt x="927" y="2996"/>
                  </a:lnTo>
                  <a:lnTo>
                    <a:pt x="927" y="2996"/>
                  </a:lnTo>
                  <a:lnTo>
                    <a:pt x="932" y="2992"/>
                  </a:lnTo>
                  <a:lnTo>
                    <a:pt x="932" y="2992"/>
                  </a:lnTo>
                  <a:lnTo>
                    <a:pt x="936" y="2992"/>
                  </a:lnTo>
                  <a:lnTo>
                    <a:pt x="936" y="2992"/>
                  </a:lnTo>
                  <a:close/>
                  <a:moveTo>
                    <a:pt x="958" y="2989"/>
                  </a:moveTo>
                  <a:lnTo>
                    <a:pt x="958" y="2989"/>
                  </a:lnTo>
                  <a:lnTo>
                    <a:pt x="958" y="2989"/>
                  </a:lnTo>
                  <a:lnTo>
                    <a:pt x="962" y="2989"/>
                  </a:lnTo>
                  <a:lnTo>
                    <a:pt x="962" y="2989"/>
                  </a:lnTo>
                  <a:lnTo>
                    <a:pt x="964" y="2992"/>
                  </a:lnTo>
                  <a:lnTo>
                    <a:pt x="964" y="2992"/>
                  </a:lnTo>
                  <a:lnTo>
                    <a:pt x="962" y="2996"/>
                  </a:lnTo>
                  <a:lnTo>
                    <a:pt x="962" y="3000"/>
                  </a:lnTo>
                  <a:lnTo>
                    <a:pt x="962" y="3000"/>
                  </a:lnTo>
                  <a:lnTo>
                    <a:pt x="958" y="3000"/>
                  </a:lnTo>
                  <a:lnTo>
                    <a:pt x="953" y="3000"/>
                  </a:lnTo>
                  <a:lnTo>
                    <a:pt x="953" y="2996"/>
                  </a:lnTo>
                  <a:lnTo>
                    <a:pt x="953" y="2992"/>
                  </a:lnTo>
                  <a:lnTo>
                    <a:pt x="953" y="2989"/>
                  </a:lnTo>
                  <a:lnTo>
                    <a:pt x="958" y="2989"/>
                  </a:lnTo>
                  <a:lnTo>
                    <a:pt x="958" y="2989"/>
                  </a:lnTo>
                  <a:close/>
                  <a:moveTo>
                    <a:pt x="979" y="2981"/>
                  </a:moveTo>
                  <a:lnTo>
                    <a:pt x="979" y="2981"/>
                  </a:lnTo>
                  <a:lnTo>
                    <a:pt x="984" y="2981"/>
                  </a:lnTo>
                  <a:lnTo>
                    <a:pt x="984" y="2985"/>
                  </a:lnTo>
                  <a:lnTo>
                    <a:pt x="986" y="2985"/>
                  </a:lnTo>
                  <a:lnTo>
                    <a:pt x="986" y="2989"/>
                  </a:lnTo>
                  <a:lnTo>
                    <a:pt x="986" y="2989"/>
                  </a:lnTo>
                  <a:lnTo>
                    <a:pt x="986" y="2992"/>
                  </a:lnTo>
                  <a:lnTo>
                    <a:pt x="984" y="2992"/>
                  </a:lnTo>
                  <a:lnTo>
                    <a:pt x="984" y="2992"/>
                  </a:lnTo>
                  <a:lnTo>
                    <a:pt x="984" y="2992"/>
                  </a:lnTo>
                  <a:lnTo>
                    <a:pt x="979" y="2992"/>
                  </a:lnTo>
                  <a:lnTo>
                    <a:pt x="975" y="2992"/>
                  </a:lnTo>
                  <a:lnTo>
                    <a:pt x="975" y="2992"/>
                  </a:lnTo>
                  <a:lnTo>
                    <a:pt x="975" y="2989"/>
                  </a:lnTo>
                  <a:lnTo>
                    <a:pt x="975" y="2989"/>
                  </a:lnTo>
                  <a:lnTo>
                    <a:pt x="975" y="2985"/>
                  </a:lnTo>
                  <a:lnTo>
                    <a:pt x="975" y="2985"/>
                  </a:lnTo>
                  <a:lnTo>
                    <a:pt x="979" y="2981"/>
                  </a:lnTo>
                  <a:lnTo>
                    <a:pt x="979" y="2981"/>
                  </a:lnTo>
                  <a:close/>
                  <a:moveTo>
                    <a:pt x="1001" y="2978"/>
                  </a:moveTo>
                  <a:lnTo>
                    <a:pt x="1001" y="2978"/>
                  </a:lnTo>
                  <a:lnTo>
                    <a:pt x="1001" y="2978"/>
                  </a:lnTo>
                  <a:lnTo>
                    <a:pt x="1005" y="2978"/>
                  </a:lnTo>
                  <a:lnTo>
                    <a:pt x="1010" y="2981"/>
                  </a:lnTo>
                  <a:lnTo>
                    <a:pt x="1010" y="2985"/>
                  </a:lnTo>
                  <a:lnTo>
                    <a:pt x="1010" y="2985"/>
                  </a:lnTo>
                  <a:lnTo>
                    <a:pt x="1005" y="2989"/>
                  </a:lnTo>
                  <a:lnTo>
                    <a:pt x="1005" y="2989"/>
                  </a:lnTo>
                  <a:lnTo>
                    <a:pt x="1001" y="2989"/>
                  </a:lnTo>
                  <a:lnTo>
                    <a:pt x="999" y="2985"/>
                  </a:lnTo>
                  <a:lnTo>
                    <a:pt x="999" y="2981"/>
                  </a:lnTo>
                  <a:lnTo>
                    <a:pt x="1001" y="2978"/>
                  </a:lnTo>
                  <a:lnTo>
                    <a:pt x="1001" y="2978"/>
                  </a:lnTo>
                  <a:close/>
                  <a:moveTo>
                    <a:pt x="1023" y="2970"/>
                  </a:moveTo>
                  <a:lnTo>
                    <a:pt x="1023" y="2970"/>
                  </a:lnTo>
                  <a:lnTo>
                    <a:pt x="1023" y="2970"/>
                  </a:lnTo>
                  <a:lnTo>
                    <a:pt x="1027" y="2970"/>
                  </a:lnTo>
                  <a:lnTo>
                    <a:pt x="1031" y="2974"/>
                  </a:lnTo>
                  <a:lnTo>
                    <a:pt x="1031" y="2978"/>
                  </a:lnTo>
                  <a:lnTo>
                    <a:pt x="1027" y="2981"/>
                  </a:lnTo>
                  <a:lnTo>
                    <a:pt x="1027" y="2981"/>
                  </a:lnTo>
                  <a:lnTo>
                    <a:pt x="1023" y="2981"/>
                  </a:lnTo>
                  <a:lnTo>
                    <a:pt x="1023" y="2981"/>
                  </a:lnTo>
                  <a:lnTo>
                    <a:pt x="1021" y="2978"/>
                  </a:lnTo>
                  <a:lnTo>
                    <a:pt x="1021" y="2974"/>
                  </a:lnTo>
                  <a:lnTo>
                    <a:pt x="1021" y="2974"/>
                  </a:lnTo>
                  <a:lnTo>
                    <a:pt x="1023" y="2970"/>
                  </a:lnTo>
                  <a:lnTo>
                    <a:pt x="1023" y="2970"/>
                  </a:lnTo>
                  <a:close/>
                  <a:moveTo>
                    <a:pt x="1047" y="2963"/>
                  </a:moveTo>
                  <a:lnTo>
                    <a:pt x="1047" y="2963"/>
                  </a:lnTo>
                  <a:lnTo>
                    <a:pt x="1047" y="2963"/>
                  </a:lnTo>
                  <a:lnTo>
                    <a:pt x="1049" y="2963"/>
                  </a:lnTo>
                  <a:lnTo>
                    <a:pt x="1053" y="2966"/>
                  </a:lnTo>
                  <a:lnTo>
                    <a:pt x="1053" y="2970"/>
                  </a:lnTo>
                  <a:lnTo>
                    <a:pt x="1053" y="2970"/>
                  </a:lnTo>
                  <a:lnTo>
                    <a:pt x="1049" y="2974"/>
                  </a:lnTo>
                  <a:lnTo>
                    <a:pt x="1049" y="2974"/>
                  </a:lnTo>
                  <a:lnTo>
                    <a:pt x="1047" y="2974"/>
                  </a:lnTo>
                  <a:lnTo>
                    <a:pt x="1047" y="2974"/>
                  </a:lnTo>
                  <a:lnTo>
                    <a:pt x="1042" y="2970"/>
                  </a:lnTo>
                  <a:lnTo>
                    <a:pt x="1042" y="2966"/>
                  </a:lnTo>
                  <a:lnTo>
                    <a:pt x="1047" y="2963"/>
                  </a:lnTo>
                  <a:lnTo>
                    <a:pt x="1047" y="2963"/>
                  </a:lnTo>
                  <a:close/>
                  <a:moveTo>
                    <a:pt x="1064" y="2955"/>
                  </a:moveTo>
                  <a:lnTo>
                    <a:pt x="1064" y="2955"/>
                  </a:lnTo>
                  <a:lnTo>
                    <a:pt x="1068" y="2955"/>
                  </a:lnTo>
                  <a:lnTo>
                    <a:pt x="1073" y="2955"/>
                  </a:lnTo>
                  <a:lnTo>
                    <a:pt x="1073" y="2959"/>
                  </a:lnTo>
                  <a:lnTo>
                    <a:pt x="1073" y="2963"/>
                  </a:lnTo>
                  <a:lnTo>
                    <a:pt x="1073" y="2966"/>
                  </a:lnTo>
                  <a:lnTo>
                    <a:pt x="1073" y="2966"/>
                  </a:lnTo>
                  <a:lnTo>
                    <a:pt x="1064" y="2966"/>
                  </a:lnTo>
                  <a:lnTo>
                    <a:pt x="1064" y="2963"/>
                  </a:lnTo>
                  <a:lnTo>
                    <a:pt x="1062" y="2959"/>
                  </a:lnTo>
                  <a:lnTo>
                    <a:pt x="1064" y="2959"/>
                  </a:lnTo>
                  <a:lnTo>
                    <a:pt x="1064" y="2955"/>
                  </a:lnTo>
                  <a:lnTo>
                    <a:pt x="1064" y="2955"/>
                  </a:lnTo>
                  <a:close/>
                  <a:moveTo>
                    <a:pt x="1086" y="2944"/>
                  </a:moveTo>
                  <a:lnTo>
                    <a:pt x="1086" y="2944"/>
                  </a:lnTo>
                  <a:lnTo>
                    <a:pt x="1090" y="2944"/>
                  </a:lnTo>
                  <a:lnTo>
                    <a:pt x="1090" y="2944"/>
                  </a:lnTo>
                  <a:lnTo>
                    <a:pt x="1094" y="2948"/>
                  </a:lnTo>
                  <a:lnTo>
                    <a:pt x="1094" y="2952"/>
                  </a:lnTo>
                  <a:lnTo>
                    <a:pt x="1090" y="2955"/>
                  </a:lnTo>
                  <a:lnTo>
                    <a:pt x="1090" y="2955"/>
                  </a:lnTo>
                  <a:lnTo>
                    <a:pt x="1090" y="2955"/>
                  </a:lnTo>
                  <a:lnTo>
                    <a:pt x="1086" y="2955"/>
                  </a:lnTo>
                  <a:lnTo>
                    <a:pt x="1083" y="2952"/>
                  </a:lnTo>
                  <a:lnTo>
                    <a:pt x="1083" y="2952"/>
                  </a:lnTo>
                  <a:lnTo>
                    <a:pt x="1083" y="2948"/>
                  </a:lnTo>
                  <a:lnTo>
                    <a:pt x="1086" y="2944"/>
                  </a:lnTo>
                  <a:lnTo>
                    <a:pt x="1086" y="2944"/>
                  </a:lnTo>
                  <a:close/>
                  <a:moveTo>
                    <a:pt x="1109" y="2937"/>
                  </a:moveTo>
                  <a:lnTo>
                    <a:pt x="1109" y="2937"/>
                  </a:lnTo>
                  <a:lnTo>
                    <a:pt x="1109" y="2933"/>
                  </a:lnTo>
                  <a:lnTo>
                    <a:pt x="1112" y="2937"/>
                  </a:lnTo>
                  <a:lnTo>
                    <a:pt x="1116" y="2937"/>
                  </a:lnTo>
                  <a:lnTo>
                    <a:pt x="1116" y="2944"/>
                  </a:lnTo>
                  <a:lnTo>
                    <a:pt x="1112" y="2944"/>
                  </a:lnTo>
                  <a:lnTo>
                    <a:pt x="1112" y="2944"/>
                  </a:lnTo>
                  <a:lnTo>
                    <a:pt x="1109" y="2948"/>
                  </a:lnTo>
                  <a:lnTo>
                    <a:pt x="1105" y="2944"/>
                  </a:lnTo>
                  <a:lnTo>
                    <a:pt x="1105" y="2940"/>
                  </a:lnTo>
                  <a:lnTo>
                    <a:pt x="1109" y="2937"/>
                  </a:lnTo>
                  <a:lnTo>
                    <a:pt x="1109" y="2937"/>
                  </a:lnTo>
                  <a:close/>
                  <a:moveTo>
                    <a:pt x="1127" y="2926"/>
                  </a:moveTo>
                  <a:lnTo>
                    <a:pt x="1127" y="2926"/>
                  </a:lnTo>
                  <a:lnTo>
                    <a:pt x="1131" y="2926"/>
                  </a:lnTo>
                  <a:lnTo>
                    <a:pt x="1136" y="2926"/>
                  </a:lnTo>
                  <a:lnTo>
                    <a:pt x="1136" y="2929"/>
                  </a:lnTo>
                  <a:lnTo>
                    <a:pt x="1136" y="2933"/>
                  </a:lnTo>
                  <a:lnTo>
                    <a:pt x="1136" y="2933"/>
                  </a:lnTo>
                  <a:lnTo>
                    <a:pt x="1136" y="2933"/>
                  </a:lnTo>
                  <a:lnTo>
                    <a:pt x="1131" y="2937"/>
                  </a:lnTo>
                  <a:lnTo>
                    <a:pt x="1127" y="2933"/>
                  </a:lnTo>
                  <a:lnTo>
                    <a:pt x="1123" y="2929"/>
                  </a:lnTo>
                  <a:lnTo>
                    <a:pt x="1123" y="2929"/>
                  </a:lnTo>
                  <a:lnTo>
                    <a:pt x="1127" y="2926"/>
                  </a:lnTo>
                  <a:lnTo>
                    <a:pt x="1127" y="2926"/>
                  </a:lnTo>
                  <a:close/>
                  <a:moveTo>
                    <a:pt x="1149" y="2914"/>
                  </a:moveTo>
                  <a:lnTo>
                    <a:pt x="1149" y="2914"/>
                  </a:lnTo>
                  <a:lnTo>
                    <a:pt x="1149" y="2911"/>
                  </a:lnTo>
                  <a:lnTo>
                    <a:pt x="1153" y="2911"/>
                  </a:lnTo>
                  <a:lnTo>
                    <a:pt x="1157" y="2914"/>
                  </a:lnTo>
                  <a:lnTo>
                    <a:pt x="1157" y="2918"/>
                  </a:lnTo>
                  <a:lnTo>
                    <a:pt x="1157" y="2918"/>
                  </a:lnTo>
                  <a:lnTo>
                    <a:pt x="1153" y="2922"/>
                  </a:lnTo>
                  <a:lnTo>
                    <a:pt x="1153" y="2922"/>
                  </a:lnTo>
                  <a:lnTo>
                    <a:pt x="1153" y="2926"/>
                  </a:lnTo>
                  <a:lnTo>
                    <a:pt x="1149" y="2922"/>
                  </a:lnTo>
                  <a:lnTo>
                    <a:pt x="1146" y="2922"/>
                  </a:lnTo>
                  <a:lnTo>
                    <a:pt x="1146" y="2918"/>
                  </a:lnTo>
                  <a:lnTo>
                    <a:pt x="1146" y="2918"/>
                  </a:lnTo>
                  <a:lnTo>
                    <a:pt x="1149" y="2914"/>
                  </a:lnTo>
                  <a:lnTo>
                    <a:pt x="1149" y="2914"/>
                  </a:lnTo>
                  <a:close/>
                  <a:moveTo>
                    <a:pt x="1168" y="2900"/>
                  </a:moveTo>
                  <a:lnTo>
                    <a:pt x="1168" y="2900"/>
                  </a:lnTo>
                  <a:lnTo>
                    <a:pt x="1168" y="2900"/>
                  </a:lnTo>
                  <a:lnTo>
                    <a:pt x="1172" y="2900"/>
                  </a:lnTo>
                  <a:lnTo>
                    <a:pt x="1175" y="2903"/>
                  </a:lnTo>
                  <a:lnTo>
                    <a:pt x="1175" y="2907"/>
                  </a:lnTo>
                  <a:lnTo>
                    <a:pt x="1175" y="2911"/>
                  </a:lnTo>
                  <a:lnTo>
                    <a:pt x="1175" y="2911"/>
                  </a:lnTo>
                  <a:lnTo>
                    <a:pt x="1172" y="2911"/>
                  </a:lnTo>
                  <a:lnTo>
                    <a:pt x="1168" y="2911"/>
                  </a:lnTo>
                  <a:lnTo>
                    <a:pt x="1164" y="2911"/>
                  </a:lnTo>
                  <a:lnTo>
                    <a:pt x="1164" y="2903"/>
                  </a:lnTo>
                  <a:lnTo>
                    <a:pt x="1168" y="2900"/>
                  </a:lnTo>
                  <a:lnTo>
                    <a:pt x="1168" y="2900"/>
                  </a:lnTo>
                  <a:close/>
                  <a:moveTo>
                    <a:pt x="1186" y="2889"/>
                  </a:moveTo>
                  <a:lnTo>
                    <a:pt x="1186" y="2889"/>
                  </a:lnTo>
                  <a:lnTo>
                    <a:pt x="1190" y="2889"/>
                  </a:lnTo>
                  <a:lnTo>
                    <a:pt x="1194" y="2889"/>
                  </a:lnTo>
                  <a:lnTo>
                    <a:pt x="1194" y="2892"/>
                  </a:lnTo>
                  <a:lnTo>
                    <a:pt x="1194" y="2896"/>
                  </a:lnTo>
                  <a:lnTo>
                    <a:pt x="1194" y="2896"/>
                  </a:lnTo>
                  <a:lnTo>
                    <a:pt x="1190" y="2900"/>
                  </a:lnTo>
                  <a:lnTo>
                    <a:pt x="1183" y="2896"/>
                  </a:lnTo>
                  <a:lnTo>
                    <a:pt x="1183" y="2892"/>
                  </a:lnTo>
                  <a:lnTo>
                    <a:pt x="1186" y="2889"/>
                  </a:lnTo>
                  <a:lnTo>
                    <a:pt x="1186" y="2889"/>
                  </a:lnTo>
                  <a:close/>
                  <a:moveTo>
                    <a:pt x="1205" y="2874"/>
                  </a:moveTo>
                  <a:lnTo>
                    <a:pt x="1205" y="2874"/>
                  </a:lnTo>
                  <a:lnTo>
                    <a:pt x="1209" y="2874"/>
                  </a:lnTo>
                  <a:lnTo>
                    <a:pt x="1212" y="2877"/>
                  </a:lnTo>
                  <a:lnTo>
                    <a:pt x="1212" y="2881"/>
                  </a:lnTo>
                  <a:lnTo>
                    <a:pt x="1212" y="2885"/>
                  </a:lnTo>
                  <a:lnTo>
                    <a:pt x="1212" y="2885"/>
                  </a:lnTo>
                  <a:lnTo>
                    <a:pt x="1209" y="2885"/>
                  </a:lnTo>
                  <a:lnTo>
                    <a:pt x="1205" y="2881"/>
                  </a:lnTo>
                  <a:lnTo>
                    <a:pt x="1201" y="2877"/>
                  </a:lnTo>
                  <a:lnTo>
                    <a:pt x="1205" y="2874"/>
                  </a:lnTo>
                  <a:lnTo>
                    <a:pt x="1205" y="2874"/>
                  </a:lnTo>
                  <a:close/>
                  <a:moveTo>
                    <a:pt x="1223" y="2859"/>
                  </a:moveTo>
                  <a:lnTo>
                    <a:pt x="1223" y="2859"/>
                  </a:lnTo>
                  <a:lnTo>
                    <a:pt x="1227" y="2859"/>
                  </a:lnTo>
                  <a:lnTo>
                    <a:pt x="1231" y="2863"/>
                  </a:lnTo>
                  <a:lnTo>
                    <a:pt x="1231" y="2866"/>
                  </a:lnTo>
                  <a:lnTo>
                    <a:pt x="1231" y="2870"/>
                  </a:lnTo>
                  <a:lnTo>
                    <a:pt x="1231" y="2870"/>
                  </a:lnTo>
                  <a:lnTo>
                    <a:pt x="1227" y="2870"/>
                  </a:lnTo>
                  <a:lnTo>
                    <a:pt x="1223" y="2870"/>
                  </a:lnTo>
                  <a:lnTo>
                    <a:pt x="1220" y="2866"/>
                  </a:lnTo>
                  <a:lnTo>
                    <a:pt x="1220" y="2863"/>
                  </a:lnTo>
                  <a:lnTo>
                    <a:pt x="1223" y="2859"/>
                  </a:lnTo>
                  <a:lnTo>
                    <a:pt x="1223" y="2859"/>
                  </a:lnTo>
                  <a:close/>
                  <a:moveTo>
                    <a:pt x="1242" y="2848"/>
                  </a:moveTo>
                  <a:lnTo>
                    <a:pt x="1242" y="2848"/>
                  </a:lnTo>
                  <a:lnTo>
                    <a:pt x="1246" y="2844"/>
                  </a:lnTo>
                  <a:lnTo>
                    <a:pt x="1249" y="2848"/>
                  </a:lnTo>
                  <a:lnTo>
                    <a:pt x="1249" y="2851"/>
                  </a:lnTo>
                  <a:lnTo>
                    <a:pt x="1249" y="2855"/>
                  </a:lnTo>
                  <a:lnTo>
                    <a:pt x="1249" y="2855"/>
                  </a:lnTo>
                  <a:lnTo>
                    <a:pt x="1246" y="2855"/>
                  </a:lnTo>
                  <a:lnTo>
                    <a:pt x="1246" y="2855"/>
                  </a:lnTo>
                  <a:lnTo>
                    <a:pt x="1242" y="2855"/>
                  </a:lnTo>
                  <a:lnTo>
                    <a:pt x="1238" y="2851"/>
                  </a:lnTo>
                  <a:lnTo>
                    <a:pt x="1238" y="2851"/>
                  </a:lnTo>
                  <a:lnTo>
                    <a:pt x="1242" y="2848"/>
                  </a:lnTo>
                  <a:lnTo>
                    <a:pt x="1242" y="2848"/>
                  </a:lnTo>
                  <a:close/>
                  <a:moveTo>
                    <a:pt x="1257" y="2829"/>
                  </a:moveTo>
                  <a:lnTo>
                    <a:pt x="1257" y="2829"/>
                  </a:lnTo>
                  <a:lnTo>
                    <a:pt x="1260" y="2829"/>
                  </a:lnTo>
                  <a:lnTo>
                    <a:pt x="1264" y="2833"/>
                  </a:lnTo>
                  <a:lnTo>
                    <a:pt x="1268" y="2833"/>
                  </a:lnTo>
                  <a:lnTo>
                    <a:pt x="1268" y="2837"/>
                  </a:lnTo>
                  <a:lnTo>
                    <a:pt x="1264" y="2840"/>
                  </a:lnTo>
                  <a:lnTo>
                    <a:pt x="1264" y="2840"/>
                  </a:lnTo>
                  <a:lnTo>
                    <a:pt x="1260" y="2840"/>
                  </a:lnTo>
                  <a:lnTo>
                    <a:pt x="1257" y="2840"/>
                  </a:lnTo>
                  <a:lnTo>
                    <a:pt x="1257" y="2833"/>
                  </a:lnTo>
                  <a:lnTo>
                    <a:pt x="1257" y="2829"/>
                  </a:lnTo>
                  <a:lnTo>
                    <a:pt x="1257" y="2829"/>
                  </a:lnTo>
                  <a:close/>
                  <a:moveTo>
                    <a:pt x="1275" y="2813"/>
                  </a:moveTo>
                  <a:lnTo>
                    <a:pt x="1275" y="2813"/>
                  </a:lnTo>
                  <a:lnTo>
                    <a:pt x="1279" y="2813"/>
                  </a:lnTo>
                  <a:lnTo>
                    <a:pt x="1283" y="2813"/>
                  </a:lnTo>
                  <a:lnTo>
                    <a:pt x="1286" y="2818"/>
                  </a:lnTo>
                  <a:lnTo>
                    <a:pt x="1283" y="2822"/>
                  </a:lnTo>
                  <a:lnTo>
                    <a:pt x="1283" y="2822"/>
                  </a:lnTo>
                  <a:lnTo>
                    <a:pt x="1279" y="2826"/>
                  </a:lnTo>
                  <a:lnTo>
                    <a:pt x="1275" y="2826"/>
                  </a:lnTo>
                  <a:lnTo>
                    <a:pt x="1272" y="2818"/>
                  </a:lnTo>
                  <a:lnTo>
                    <a:pt x="1275" y="2813"/>
                  </a:lnTo>
                  <a:lnTo>
                    <a:pt x="1275" y="2813"/>
                  </a:lnTo>
                  <a:close/>
                  <a:moveTo>
                    <a:pt x="1290" y="2800"/>
                  </a:moveTo>
                  <a:lnTo>
                    <a:pt x="1290" y="2800"/>
                  </a:lnTo>
                  <a:lnTo>
                    <a:pt x="1294" y="2796"/>
                  </a:lnTo>
                  <a:lnTo>
                    <a:pt x="1301" y="2800"/>
                  </a:lnTo>
                  <a:lnTo>
                    <a:pt x="1301" y="2802"/>
                  </a:lnTo>
                  <a:lnTo>
                    <a:pt x="1301" y="2807"/>
                  </a:lnTo>
                  <a:lnTo>
                    <a:pt x="1301" y="2807"/>
                  </a:lnTo>
                  <a:lnTo>
                    <a:pt x="1294" y="2811"/>
                  </a:lnTo>
                  <a:lnTo>
                    <a:pt x="1290" y="2807"/>
                  </a:lnTo>
                  <a:lnTo>
                    <a:pt x="1290" y="2802"/>
                  </a:lnTo>
                  <a:lnTo>
                    <a:pt x="1290" y="2800"/>
                  </a:lnTo>
                  <a:lnTo>
                    <a:pt x="1290" y="2800"/>
                  </a:lnTo>
                  <a:close/>
                  <a:moveTo>
                    <a:pt x="1309" y="2780"/>
                  </a:moveTo>
                  <a:lnTo>
                    <a:pt x="1309" y="2780"/>
                  </a:lnTo>
                  <a:lnTo>
                    <a:pt x="1312" y="2780"/>
                  </a:lnTo>
                  <a:lnTo>
                    <a:pt x="1316" y="2780"/>
                  </a:lnTo>
                  <a:lnTo>
                    <a:pt x="1316" y="2787"/>
                  </a:lnTo>
                  <a:lnTo>
                    <a:pt x="1316" y="2791"/>
                  </a:lnTo>
                  <a:lnTo>
                    <a:pt x="1316" y="2791"/>
                  </a:lnTo>
                  <a:lnTo>
                    <a:pt x="1312" y="2791"/>
                  </a:lnTo>
                  <a:lnTo>
                    <a:pt x="1309" y="2791"/>
                  </a:lnTo>
                  <a:lnTo>
                    <a:pt x="1305" y="2787"/>
                  </a:lnTo>
                  <a:lnTo>
                    <a:pt x="1309" y="2780"/>
                  </a:lnTo>
                  <a:lnTo>
                    <a:pt x="1309" y="2780"/>
                  </a:lnTo>
                  <a:close/>
                  <a:moveTo>
                    <a:pt x="1323" y="2765"/>
                  </a:moveTo>
                  <a:lnTo>
                    <a:pt x="1323" y="2765"/>
                  </a:lnTo>
                  <a:lnTo>
                    <a:pt x="1327" y="2761"/>
                  </a:lnTo>
                  <a:lnTo>
                    <a:pt x="1331" y="2765"/>
                  </a:lnTo>
                  <a:lnTo>
                    <a:pt x="1335" y="2769"/>
                  </a:lnTo>
                  <a:lnTo>
                    <a:pt x="1331" y="2774"/>
                  </a:lnTo>
                  <a:lnTo>
                    <a:pt x="1331" y="2774"/>
                  </a:lnTo>
                  <a:lnTo>
                    <a:pt x="1327" y="2776"/>
                  </a:lnTo>
                  <a:lnTo>
                    <a:pt x="1323" y="2774"/>
                  </a:lnTo>
                  <a:lnTo>
                    <a:pt x="1323" y="2769"/>
                  </a:lnTo>
                  <a:lnTo>
                    <a:pt x="1323" y="2765"/>
                  </a:lnTo>
                  <a:lnTo>
                    <a:pt x="1323" y="2765"/>
                  </a:lnTo>
                  <a:close/>
                  <a:moveTo>
                    <a:pt x="1338" y="2747"/>
                  </a:moveTo>
                  <a:lnTo>
                    <a:pt x="1338" y="2747"/>
                  </a:lnTo>
                  <a:lnTo>
                    <a:pt x="1342" y="2747"/>
                  </a:lnTo>
                  <a:lnTo>
                    <a:pt x="1346" y="2747"/>
                  </a:lnTo>
                  <a:lnTo>
                    <a:pt x="1349" y="2750"/>
                  </a:lnTo>
                  <a:lnTo>
                    <a:pt x="1346" y="2754"/>
                  </a:lnTo>
                  <a:lnTo>
                    <a:pt x="1346" y="2754"/>
                  </a:lnTo>
                  <a:lnTo>
                    <a:pt x="1342" y="2758"/>
                  </a:lnTo>
                  <a:lnTo>
                    <a:pt x="1338" y="2754"/>
                  </a:lnTo>
                  <a:lnTo>
                    <a:pt x="1338" y="2750"/>
                  </a:lnTo>
                  <a:lnTo>
                    <a:pt x="1338" y="2750"/>
                  </a:lnTo>
                  <a:lnTo>
                    <a:pt x="1338" y="2747"/>
                  </a:lnTo>
                  <a:lnTo>
                    <a:pt x="1338" y="2747"/>
                  </a:lnTo>
                  <a:close/>
                  <a:moveTo>
                    <a:pt x="1353" y="2732"/>
                  </a:moveTo>
                  <a:lnTo>
                    <a:pt x="1353" y="2732"/>
                  </a:lnTo>
                  <a:lnTo>
                    <a:pt x="1357" y="2728"/>
                  </a:lnTo>
                  <a:lnTo>
                    <a:pt x="1360" y="2728"/>
                  </a:lnTo>
                  <a:lnTo>
                    <a:pt x="1364" y="2732"/>
                  </a:lnTo>
                  <a:lnTo>
                    <a:pt x="1364" y="2739"/>
                  </a:lnTo>
                  <a:lnTo>
                    <a:pt x="1364" y="2739"/>
                  </a:lnTo>
                  <a:lnTo>
                    <a:pt x="1357" y="2739"/>
                  </a:lnTo>
                  <a:lnTo>
                    <a:pt x="1353" y="2739"/>
                  </a:lnTo>
                  <a:lnTo>
                    <a:pt x="1353" y="2736"/>
                  </a:lnTo>
                  <a:lnTo>
                    <a:pt x="1353" y="2732"/>
                  </a:lnTo>
                  <a:lnTo>
                    <a:pt x="1353" y="2732"/>
                  </a:lnTo>
                  <a:close/>
                  <a:moveTo>
                    <a:pt x="1368" y="2713"/>
                  </a:moveTo>
                  <a:lnTo>
                    <a:pt x="1368" y="2713"/>
                  </a:lnTo>
                  <a:lnTo>
                    <a:pt x="1372" y="2710"/>
                  </a:lnTo>
                  <a:lnTo>
                    <a:pt x="1375" y="2710"/>
                  </a:lnTo>
                  <a:lnTo>
                    <a:pt x="1375" y="2710"/>
                  </a:lnTo>
                  <a:lnTo>
                    <a:pt x="1379" y="2717"/>
                  </a:lnTo>
                  <a:lnTo>
                    <a:pt x="1375" y="2721"/>
                  </a:lnTo>
                  <a:lnTo>
                    <a:pt x="1375" y="2721"/>
                  </a:lnTo>
                  <a:lnTo>
                    <a:pt x="1372" y="2721"/>
                  </a:lnTo>
                  <a:lnTo>
                    <a:pt x="1372" y="2721"/>
                  </a:lnTo>
                  <a:lnTo>
                    <a:pt x="1368" y="2721"/>
                  </a:lnTo>
                  <a:lnTo>
                    <a:pt x="1368" y="2717"/>
                  </a:lnTo>
                  <a:lnTo>
                    <a:pt x="1368" y="2713"/>
                  </a:lnTo>
                  <a:lnTo>
                    <a:pt x="1368" y="2713"/>
                  </a:lnTo>
                  <a:close/>
                  <a:moveTo>
                    <a:pt x="1383" y="2695"/>
                  </a:moveTo>
                  <a:lnTo>
                    <a:pt x="1383" y="2695"/>
                  </a:lnTo>
                  <a:lnTo>
                    <a:pt x="1386" y="2691"/>
                  </a:lnTo>
                  <a:lnTo>
                    <a:pt x="1390" y="2695"/>
                  </a:lnTo>
                  <a:lnTo>
                    <a:pt x="1394" y="2698"/>
                  </a:lnTo>
                  <a:lnTo>
                    <a:pt x="1390" y="2702"/>
                  </a:lnTo>
                  <a:lnTo>
                    <a:pt x="1390" y="2702"/>
                  </a:lnTo>
                  <a:lnTo>
                    <a:pt x="1386" y="2702"/>
                  </a:lnTo>
                  <a:lnTo>
                    <a:pt x="1383" y="2702"/>
                  </a:lnTo>
                  <a:lnTo>
                    <a:pt x="1383" y="2698"/>
                  </a:lnTo>
                  <a:lnTo>
                    <a:pt x="1383" y="2695"/>
                  </a:lnTo>
                  <a:lnTo>
                    <a:pt x="1383" y="2695"/>
                  </a:lnTo>
                  <a:close/>
                  <a:moveTo>
                    <a:pt x="1398" y="2676"/>
                  </a:moveTo>
                  <a:lnTo>
                    <a:pt x="1398" y="2676"/>
                  </a:lnTo>
                  <a:lnTo>
                    <a:pt x="1401" y="2672"/>
                  </a:lnTo>
                  <a:lnTo>
                    <a:pt x="1405" y="2672"/>
                  </a:lnTo>
                  <a:lnTo>
                    <a:pt x="1405" y="2680"/>
                  </a:lnTo>
                  <a:lnTo>
                    <a:pt x="1405" y="2680"/>
                  </a:lnTo>
                  <a:lnTo>
                    <a:pt x="1405" y="2684"/>
                  </a:lnTo>
                  <a:lnTo>
                    <a:pt x="1405" y="2684"/>
                  </a:lnTo>
                  <a:lnTo>
                    <a:pt x="1401" y="2684"/>
                  </a:lnTo>
                  <a:lnTo>
                    <a:pt x="1398" y="2684"/>
                  </a:lnTo>
                  <a:lnTo>
                    <a:pt x="1394" y="2680"/>
                  </a:lnTo>
                  <a:lnTo>
                    <a:pt x="1394" y="2676"/>
                  </a:lnTo>
                  <a:lnTo>
                    <a:pt x="1398" y="2676"/>
                  </a:lnTo>
                  <a:lnTo>
                    <a:pt x="1398" y="2676"/>
                  </a:lnTo>
                  <a:close/>
                  <a:moveTo>
                    <a:pt x="1409" y="2658"/>
                  </a:moveTo>
                  <a:lnTo>
                    <a:pt x="1409" y="2658"/>
                  </a:lnTo>
                  <a:lnTo>
                    <a:pt x="1412" y="2654"/>
                  </a:lnTo>
                  <a:lnTo>
                    <a:pt x="1416" y="2654"/>
                  </a:lnTo>
                  <a:lnTo>
                    <a:pt x="1416" y="2654"/>
                  </a:lnTo>
                  <a:lnTo>
                    <a:pt x="1420" y="2658"/>
                  </a:lnTo>
                  <a:lnTo>
                    <a:pt x="1420" y="2665"/>
                  </a:lnTo>
                  <a:lnTo>
                    <a:pt x="1420" y="2665"/>
                  </a:lnTo>
                  <a:lnTo>
                    <a:pt x="1416" y="2665"/>
                  </a:lnTo>
                  <a:lnTo>
                    <a:pt x="1412" y="2665"/>
                  </a:lnTo>
                  <a:lnTo>
                    <a:pt x="1412" y="2665"/>
                  </a:lnTo>
                  <a:lnTo>
                    <a:pt x="1409" y="2661"/>
                  </a:lnTo>
                  <a:lnTo>
                    <a:pt x="1409" y="2658"/>
                  </a:lnTo>
                  <a:lnTo>
                    <a:pt x="1409" y="2658"/>
                  </a:lnTo>
                  <a:close/>
                  <a:moveTo>
                    <a:pt x="1423" y="2639"/>
                  </a:moveTo>
                  <a:lnTo>
                    <a:pt x="1423" y="2639"/>
                  </a:lnTo>
                  <a:lnTo>
                    <a:pt x="1427" y="2635"/>
                  </a:lnTo>
                  <a:lnTo>
                    <a:pt x="1431" y="2635"/>
                  </a:lnTo>
                  <a:lnTo>
                    <a:pt x="1435" y="2639"/>
                  </a:lnTo>
                  <a:lnTo>
                    <a:pt x="1431" y="2643"/>
                  </a:lnTo>
                  <a:lnTo>
                    <a:pt x="1431" y="2643"/>
                  </a:lnTo>
                  <a:lnTo>
                    <a:pt x="1427" y="2647"/>
                  </a:lnTo>
                  <a:lnTo>
                    <a:pt x="1423" y="2647"/>
                  </a:lnTo>
                  <a:lnTo>
                    <a:pt x="1420" y="2643"/>
                  </a:lnTo>
                  <a:lnTo>
                    <a:pt x="1423" y="2639"/>
                  </a:lnTo>
                  <a:lnTo>
                    <a:pt x="1423" y="2639"/>
                  </a:lnTo>
                  <a:close/>
                  <a:moveTo>
                    <a:pt x="1435" y="2617"/>
                  </a:moveTo>
                  <a:lnTo>
                    <a:pt x="1435" y="2617"/>
                  </a:lnTo>
                  <a:lnTo>
                    <a:pt x="1438" y="2617"/>
                  </a:lnTo>
                  <a:lnTo>
                    <a:pt x="1442" y="2617"/>
                  </a:lnTo>
                  <a:lnTo>
                    <a:pt x="1446" y="2621"/>
                  </a:lnTo>
                  <a:lnTo>
                    <a:pt x="1446" y="2624"/>
                  </a:lnTo>
                  <a:lnTo>
                    <a:pt x="1446" y="2624"/>
                  </a:lnTo>
                  <a:lnTo>
                    <a:pt x="1442" y="2628"/>
                  </a:lnTo>
                  <a:lnTo>
                    <a:pt x="1438" y="2628"/>
                  </a:lnTo>
                  <a:lnTo>
                    <a:pt x="1438" y="2628"/>
                  </a:lnTo>
                  <a:lnTo>
                    <a:pt x="1435" y="2624"/>
                  </a:lnTo>
                  <a:lnTo>
                    <a:pt x="1435" y="2621"/>
                  </a:lnTo>
                  <a:lnTo>
                    <a:pt x="1435" y="2617"/>
                  </a:lnTo>
                  <a:lnTo>
                    <a:pt x="1435" y="2617"/>
                  </a:lnTo>
                  <a:close/>
                  <a:moveTo>
                    <a:pt x="1446" y="2598"/>
                  </a:moveTo>
                  <a:lnTo>
                    <a:pt x="1446" y="2598"/>
                  </a:lnTo>
                  <a:lnTo>
                    <a:pt x="1449" y="2598"/>
                  </a:lnTo>
                  <a:lnTo>
                    <a:pt x="1457" y="2598"/>
                  </a:lnTo>
                  <a:lnTo>
                    <a:pt x="1457" y="2602"/>
                  </a:lnTo>
                  <a:lnTo>
                    <a:pt x="1457" y="2602"/>
                  </a:lnTo>
                  <a:lnTo>
                    <a:pt x="1457" y="2606"/>
                  </a:lnTo>
                  <a:lnTo>
                    <a:pt x="1457" y="2606"/>
                  </a:lnTo>
                  <a:lnTo>
                    <a:pt x="1453" y="2609"/>
                  </a:lnTo>
                  <a:lnTo>
                    <a:pt x="1449" y="2606"/>
                  </a:lnTo>
                  <a:lnTo>
                    <a:pt x="1446" y="2602"/>
                  </a:lnTo>
                  <a:lnTo>
                    <a:pt x="1446" y="2602"/>
                  </a:lnTo>
                  <a:lnTo>
                    <a:pt x="1446" y="2598"/>
                  </a:lnTo>
                  <a:lnTo>
                    <a:pt x="1446" y="2598"/>
                  </a:lnTo>
                  <a:close/>
                  <a:moveTo>
                    <a:pt x="1460" y="2580"/>
                  </a:moveTo>
                  <a:lnTo>
                    <a:pt x="1460" y="2580"/>
                  </a:lnTo>
                  <a:lnTo>
                    <a:pt x="1464" y="2576"/>
                  </a:lnTo>
                  <a:lnTo>
                    <a:pt x="1468" y="2576"/>
                  </a:lnTo>
                  <a:lnTo>
                    <a:pt x="1472" y="2580"/>
                  </a:lnTo>
                  <a:lnTo>
                    <a:pt x="1472" y="2584"/>
                  </a:lnTo>
                  <a:lnTo>
                    <a:pt x="1468" y="2584"/>
                  </a:lnTo>
                  <a:lnTo>
                    <a:pt x="1468" y="2584"/>
                  </a:lnTo>
                  <a:lnTo>
                    <a:pt x="1464" y="2587"/>
                  </a:lnTo>
                  <a:lnTo>
                    <a:pt x="1464" y="2587"/>
                  </a:lnTo>
                  <a:lnTo>
                    <a:pt x="1460" y="2587"/>
                  </a:lnTo>
                  <a:lnTo>
                    <a:pt x="1460" y="2584"/>
                  </a:lnTo>
                  <a:lnTo>
                    <a:pt x="1460" y="2580"/>
                  </a:lnTo>
                  <a:lnTo>
                    <a:pt x="1460" y="2580"/>
                  </a:lnTo>
                  <a:close/>
                  <a:moveTo>
                    <a:pt x="1472" y="2560"/>
                  </a:moveTo>
                  <a:lnTo>
                    <a:pt x="1472" y="2560"/>
                  </a:lnTo>
                  <a:lnTo>
                    <a:pt x="1475" y="2558"/>
                  </a:lnTo>
                  <a:lnTo>
                    <a:pt x="1475" y="2558"/>
                  </a:lnTo>
                  <a:lnTo>
                    <a:pt x="1479" y="2558"/>
                  </a:lnTo>
                  <a:lnTo>
                    <a:pt x="1483" y="2560"/>
                  </a:lnTo>
                  <a:lnTo>
                    <a:pt x="1483" y="2560"/>
                  </a:lnTo>
                  <a:lnTo>
                    <a:pt x="1483" y="2565"/>
                  </a:lnTo>
                  <a:lnTo>
                    <a:pt x="1483" y="2565"/>
                  </a:lnTo>
                  <a:lnTo>
                    <a:pt x="1479" y="2569"/>
                  </a:lnTo>
                  <a:lnTo>
                    <a:pt x="1475" y="2569"/>
                  </a:lnTo>
                  <a:lnTo>
                    <a:pt x="1472" y="2565"/>
                  </a:lnTo>
                  <a:lnTo>
                    <a:pt x="1472" y="2560"/>
                  </a:lnTo>
                  <a:lnTo>
                    <a:pt x="1472" y="2560"/>
                  </a:lnTo>
                  <a:lnTo>
                    <a:pt x="1472" y="2560"/>
                  </a:lnTo>
                  <a:close/>
                  <a:moveTo>
                    <a:pt x="1483" y="2538"/>
                  </a:moveTo>
                  <a:lnTo>
                    <a:pt x="1483" y="2538"/>
                  </a:lnTo>
                  <a:lnTo>
                    <a:pt x="1486" y="2534"/>
                  </a:lnTo>
                  <a:lnTo>
                    <a:pt x="1486" y="2534"/>
                  </a:lnTo>
                  <a:lnTo>
                    <a:pt x="1490" y="2534"/>
                  </a:lnTo>
                  <a:lnTo>
                    <a:pt x="1494" y="2538"/>
                  </a:lnTo>
                  <a:lnTo>
                    <a:pt x="1494" y="2543"/>
                  </a:lnTo>
                  <a:lnTo>
                    <a:pt x="1494" y="2545"/>
                  </a:lnTo>
                  <a:lnTo>
                    <a:pt x="1494" y="2545"/>
                  </a:lnTo>
                  <a:lnTo>
                    <a:pt x="1490" y="2545"/>
                  </a:lnTo>
                  <a:lnTo>
                    <a:pt x="1486" y="2545"/>
                  </a:lnTo>
                  <a:lnTo>
                    <a:pt x="1486" y="2545"/>
                  </a:lnTo>
                  <a:lnTo>
                    <a:pt x="1483" y="2543"/>
                  </a:lnTo>
                  <a:lnTo>
                    <a:pt x="1483" y="2538"/>
                  </a:lnTo>
                  <a:lnTo>
                    <a:pt x="1483" y="2538"/>
                  </a:lnTo>
                  <a:close/>
                  <a:moveTo>
                    <a:pt x="1494" y="2519"/>
                  </a:moveTo>
                  <a:lnTo>
                    <a:pt x="1494" y="2519"/>
                  </a:lnTo>
                  <a:lnTo>
                    <a:pt x="1498" y="2516"/>
                  </a:lnTo>
                  <a:lnTo>
                    <a:pt x="1501" y="2516"/>
                  </a:lnTo>
                  <a:lnTo>
                    <a:pt x="1505" y="2519"/>
                  </a:lnTo>
                  <a:lnTo>
                    <a:pt x="1505" y="2523"/>
                  </a:lnTo>
                  <a:lnTo>
                    <a:pt x="1505" y="2523"/>
                  </a:lnTo>
                  <a:lnTo>
                    <a:pt x="1501" y="2527"/>
                  </a:lnTo>
                  <a:lnTo>
                    <a:pt x="1498" y="2527"/>
                  </a:lnTo>
                  <a:lnTo>
                    <a:pt x="1494" y="2523"/>
                  </a:lnTo>
                  <a:lnTo>
                    <a:pt x="1494" y="2519"/>
                  </a:lnTo>
                  <a:lnTo>
                    <a:pt x="1494" y="2519"/>
                  </a:lnTo>
                  <a:lnTo>
                    <a:pt x="1494" y="2519"/>
                  </a:lnTo>
                  <a:close/>
                  <a:moveTo>
                    <a:pt x="1505" y="2497"/>
                  </a:moveTo>
                  <a:lnTo>
                    <a:pt x="1505" y="2497"/>
                  </a:lnTo>
                  <a:lnTo>
                    <a:pt x="1509" y="2495"/>
                  </a:lnTo>
                  <a:lnTo>
                    <a:pt x="1512" y="2495"/>
                  </a:lnTo>
                  <a:lnTo>
                    <a:pt x="1516" y="2497"/>
                  </a:lnTo>
                  <a:lnTo>
                    <a:pt x="1516" y="2506"/>
                  </a:lnTo>
                  <a:lnTo>
                    <a:pt x="1516" y="2506"/>
                  </a:lnTo>
                  <a:lnTo>
                    <a:pt x="1512" y="2506"/>
                  </a:lnTo>
                  <a:lnTo>
                    <a:pt x="1509" y="2506"/>
                  </a:lnTo>
                  <a:lnTo>
                    <a:pt x="1509" y="2506"/>
                  </a:lnTo>
                  <a:lnTo>
                    <a:pt x="1505" y="2501"/>
                  </a:lnTo>
                  <a:lnTo>
                    <a:pt x="1505" y="2497"/>
                  </a:lnTo>
                  <a:lnTo>
                    <a:pt x="1505" y="2497"/>
                  </a:lnTo>
                  <a:close/>
                  <a:moveTo>
                    <a:pt x="1516" y="2479"/>
                  </a:moveTo>
                  <a:lnTo>
                    <a:pt x="1516" y="2479"/>
                  </a:lnTo>
                  <a:lnTo>
                    <a:pt x="1520" y="2475"/>
                  </a:lnTo>
                  <a:lnTo>
                    <a:pt x="1523" y="2475"/>
                  </a:lnTo>
                  <a:lnTo>
                    <a:pt x="1527" y="2479"/>
                  </a:lnTo>
                  <a:lnTo>
                    <a:pt x="1527" y="2479"/>
                  </a:lnTo>
                  <a:lnTo>
                    <a:pt x="1523" y="2482"/>
                  </a:lnTo>
                  <a:lnTo>
                    <a:pt x="1523" y="2482"/>
                  </a:lnTo>
                  <a:lnTo>
                    <a:pt x="1523" y="2486"/>
                  </a:lnTo>
                  <a:lnTo>
                    <a:pt x="1516" y="2486"/>
                  </a:lnTo>
                  <a:lnTo>
                    <a:pt x="1516" y="2482"/>
                  </a:lnTo>
                  <a:lnTo>
                    <a:pt x="1512" y="2479"/>
                  </a:lnTo>
                  <a:lnTo>
                    <a:pt x="1516" y="2479"/>
                  </a:lnTo>
                  <a:lnTo>
                    <a:pt x="1516" y="2479"/>
                  </a:lnTo>
                  <a:close/>
                  <a:moveTo>
                    <a:pt x="1523" y="2456"/>
                  </a:moveTo>
                  <a:lnTo>
                    <a:pt x="1523" y="2456"/>
                  </a:lnTo>
                  <a:lnTo>
                    <a:pt x="1527" y="2453"/>
                  </a:lnTo>
                  <a:lnTo>
                    <a:pt x="1531" y="2453"/>
                  </a:lnTo>
                  <a:lnTo>
                    <a:pt x="1535" y="2453"/>
                  </a:lnTo>
                  <a:lnTo>
                    <a:pt x="1535" y="2456"/>
                  </a:lnTo>
                  <a:lnTo>
                    <a:pt x="1535" y="2460"/>
                  </a:lnTo>
                  <a:lnTo>
                    <a:pt x="1535" y="2460"/>
                  </a:lnTo>
                  <a:lnTo>
                    <a:pt x="1531" y="2464"/>
                  </a:lnTo>
                  <a:lnTo>
                    <a:pt x="1531" y="2464"/>
                  </a:lnTo>
                  <a:lnTo>
                    <a:pt x="1527" y="2464"/>
                  </a:lnTo>
                  <a:lnTo>
                    <a:pt x="1523" y="2460"/>
                  </a:lnTo>
                  <a:lnTo>
                    <a:pt x="1523" y="2456"/>
                  </a:lnTo>
                  <a:lnTo>
                    <a:pt x="1523" y="2456"/>
                  </a:lnTo>
                  <a:close/>
                  <a:moveTo>
                    <a:pt x="1535" y="2434"/>
                  </a:moveTo>
                  <a:lnTo>
                    <a:pt x="1535" y="2434"/>
                  </a:lnTo>
                  <a:lnTo>
                    <a:pt x="1538" y="2434"/>
                  </a:lnTo>
                  <a:lnTo>
                    <a:pt x="1542" y="2434"/>
                  </a:lnTo>
                  <a:lnTo>
                    <a:pt x="1546" y="2434"/>
                  </a:lnTo>
                  <a:lnTo>
                    <a:pt x="1546" y="2442"/>
                  </a:lnTo>
                  <a:lnTo>
                    <a:pt x="1546" y="2442"/>
                  </a:lnTo>
                  <a:lnTo>
                    <a:pt x="1542" y="2442"/>
                  </a:lnTo>
                  <a:lnTo>
                    <a:pt x="1538" y="2445"/>
                  </a:lnTo>
                  <a:lnTo>
                    <a:pt x="1538" y="2442"/>
                  </a:lnTo>
                  <a:lnTo>
                    <a:pt x="1535" y="2442"/>
                  </a:lnTo>
                  <a:lnTo>
                    <a:pt x="1535" y="2438"/>
                  </a:lnTo>
                  <a:lnTo>
                    <a:pt x="1535" y="2434"/>
                  </a:lnTo>
                  <a:lnTo>
                    <a:pt x="1535" y="2434"/>
                  </a:lnTo>
                  <a:close/>
                  <a:moveTo>
                    <a:pt x="1546" y="2416"/>
                  </a:moveTo>
                  <a:lnTo>
                    <a:pt x="1546" y="2416"/>
                  </a:lnTo>
                  <a:lnTo>
                    <a:pt x="1546" y="2412"/>
                  </a:lnTo>
                  <a:lnTo>
                    <a:pt x="1549" y="2412"/>
                  </a:lnTo>
                  <a:lnTo>
                    <a:pt x="1553" y="2412"/>
                  </a:lnTo>
                  <a:lnTo>
                    <a:pt x="1553" y="2416"/>
                  </a:lnTo>
                  <a:lnTo>
                    <a:pt x="1553" y="2419"/>
                  </a:lnTo>
                  <a:lnTo>
                    <a:pt x="1553" y="2419"/>
                  </a:lnTo>
                  <a:lnTo>
                    <a:pt x="1553" y="2423"/>
                  </a:lnTo>
                  <a:lnTo>
                    <a:pt x="1546" y="2423"/>
                  </a:lnTo>
                  <a:lnTo>
                    <a:pt x="1546" y="2419"/>
                  </a:lnTo>
                  <a:lnTo>
                    <a:pt x="1546" y="2416"/>
                  </a:lnTo>
                  <a:lnTo>
                    <a:pt x="1546" y="2416"/>
                  </a:lnTo>
                  <a:close/>
                  <a:moveTo>
                    <a:pt x="1553" y="2393"/>
                  </a:moveTo>
                  <a:lnTo>
                    <a:pt x="1553" y="2393"/>
                  </a:lnTo>
                  <a:lnTo>
                    <a:pt x="1557" y="2390"/>
                  </a:lnTo>
                  <a:lnTo>
                    <a:pt x="1560" y="2390"/>
                  </a:lnTo>
                  <a:lnTo>
                    <a:pt x="1560" y="2390"/>
                  </a:lnTo>
                  <a:lnTo>
                    <a:pt x="1564" y="2393"/>
                  </a:lnTo>
                  <a:lnTo>
                    <a:pt x="1564" y="2397"/>
                  </a:lnTo>
                  <a:lnTo>
                    <a:pt x="1564" y="2397"/>
                  </a:lnTo>
                  <a:lnTo>
                    <a:pt x="1564" y="2397"/>
                  </a:lnTo>
                  <a:lnTo>
                    <a:pt x="1560" y="2401"/>
                  </a:lnTo>
                  <a:lnTo>
                    <a:pt x="1560" y="2401"/>
                  </a:lnTo>
                  <a:lnTo>
                    <a:pt x="1557" y="2401"/>
                  </a:lnTo>
                  <a:lnTo>
                    <a:pt x="1553" y="2397"/>
                  </a:lnTo>
                  <a:lnTo>
                    <a:pt x="1553" y="2397"/>
                  </a:lnTo>
                  <a:lnTo>
                    <a:pt x="1553" y="2393"/>
                  </a:lnTo>
                  <a:lnTo>
                    <a:pt x="1553" y="2393"/>
                  </a:lnTo>
                  <a:close/>
                  <a:moveTo>
                    <a:pt x="1560" y="2371"/>
                  </a:moveTo>
                  <a:lnTo>
                    <a:pt x="1560" y="2371"/>
                  </a:lnTo>
                  <a:lnTo>
                    <a:pt x="1564" y="2367"/>
                  </a:lnTo>
                  <a:lnTo>
                    <a:pt x="1568" y="2367"/>
                  </a:lnTo>
                  <a:lnTo>
                    <a:pt x="1572" y="2367"/>
                  </a:lnTo>
                  <a:lnTo>
                    <a:pt x="1572" y="2371"/>
                  </a:lnTo>
                  <a:lnTo>
                    <a:pt x="1575" y="2375"/>
                  </a:lnTo>
                  <a:lnTo>
                    <a:pt x="1572" y="2375"/>
                  </a:lnTo>
                  <a:lnTo>
                    <a:pt x="1572" y="2375"/>
                  </a:lnTo>
                  <a:lnTo>
                    <a:pt x="1572" y="2379"/>
                  </a:lnTo>
                  <a:lnTo>
                    <a:pt x="1564" y="2379"/>
                  </a:lnTo>
                  <a:lnTo>
                    <a:pt x="1564" y="2375"/>
                  </a:lnTo>
                  <a:lnTo>
                    <a:pt x="1560" y="2375"/>
                  </a:lnTo>
                  <a:lnTo>
                    <a:pt x="1560" y="2371"/>
                  </a:lnTo>
                  <a:lnTo>
                    <a:pt x="1560" y="2371"/>
                  </a:lnTo>
                  <a:close/>
                  <a:moveTo>
                    <a:pt x="1572" y="2349"/>
                  </a:moveTo>
                  <a:lnTo>
                    <a:pt x="1572" y="2349"/>
                  </a:lnTo>
                  <a:lnTo>
                    <a:pt x="1575" y="2349"/>
                  </a:lnTo>
                  <a:lnTo>
                    <a:pt x="1579" y="2349"/>
                  </a:lnTo>
                  <a:lnTo>
                    <a:pt x="1583" y="2349"/>
                  </a:lnTo>
                  <a:lnTo>
                    <a:pt x="1583" y="2353"/>
                  </a:lnTo>
                  <a:lnTo>
                    <a:pt x="1583" y="2356"/>
                  </a:lnTo>
                  <a:lnTo>
                    <a:pt x="1583" y="2356"/>
                  </a:lnTo>
                  <a:lnTo>
                    <a:pt x="1579" y="2356"/>
                  </a:lnTo>
                  <a:lnTo>
                    <a:pt x="1575" y="2356"/>
                  </a:lnTo>
                  <a:lnTo>
                    <a:pt x="1572" y="2356"/>
                  </a:lnTo>
                  <a:lnTo>
                    <a:pt x="1572" y="2353"/>
                  </a:lnTo>
                  <a:lnTo>
                    <a:pt x="1572" y="2349"/>
                  </a:lnTo>
                  <a:lnTo>
                    <a:pt x="1572" y="2349"/>
                  </a:lnTo>
                  <a:close/>
                  <a:moveTo>
                    <a:pt x="1579" y="2330"/>
                  </a:moveTo>
                  <a:lnTo>
                    <a:pt x="1579" y="2330"/>
                  </a:lnTo>
                  <a:lnTo>
                    <a:pt x="1579" y="2327"/>
                  </a:lnTo>
                  <a:lnTo>
                    <a:pt x="1583" y="2327"/>
                  </a:lnTo>
                  <a:lnTo>
                    <a:pt x="1586" y="2327"/>
                  </a:lnTo>
                  <a:lnTo>
                    <a:pt x="1586" y="2327"/>
                  </a:lnTo>
                  <a:lnTo>
                    <a:pt x="1590" y="2330"/>
                  </a:lnTo>
                  <a:lnTo>
                    <a:pt x="1590" y="2330"/>
                  </a:lnTo>
                  <a:lnTo>
                    <a:pt x="1590" y="2334"/>
                  </a:lnTo>
                  <a:lnTo>
                    <a:pt x="1590" y="2334"/>
                  </a:lnTo>
                  <a:lnTo>
                    <a:pt x="1586" y="2338"/>
                  </a:lnTo>
                  <a:lnTo>
                    <a:pt x="1586" y="2338"/>
                  </a:lnTo>
                  <a:lnTo>
                    <a:pt x="1583" y="2338"/>
                  </a:lnTo>
                  <a:lnTo>
                    <a:pt x="1579" y="2334"/>
                  </a:lnTo>
                  <a:lnTo>
                    <a:pt x="1579" y="2330"/>
                  </a:lnTo>
                  <a:lnTo>
                    <a:pt x="1579" y="2330"/>
                  </a:lnTo>
                  <a:lnTo>
                    <a:pt x="1579" y="2330"/>
                  </a:lnTo>
                  <a:close/>
                  <a:moveTo>
                    <a:pt x="1586" y="2308"/>
                  </a:moveTo>
                  <a:lnTo>
                    <a:pt x="1586" y="2308"/>
                  </a:lnTo>
                  <a:lnTo>
                    <a:pt x="1590" y="2303"/>
                  </a:lnTo>
                  <a:lnTo>
                    <a:pt x="1594" y="2303"/>
                  </a:lnTo>
                  <a:lnTo>
                    <a:pt x="1594" y="2303"/>
                  </a:lnTo>
                  <a:lnTo>
                    <a:pt x="1598" y="2308"/>
                  </a:lnTo>
                  <a:lnTo>
                    <a:pt x="1598" y="2312"/>
                  </a:lnTo>
                  <a:lnTo>
                    <a:pt x="1598" y="2312"/>
                  </a:lnTo>
                  <a:lnTo>
                    <a:pt x="1594" y="2316"/>
                  </a:lnTo>
                  <a:lnTo>
                    <a:pt x="1594" y="2316"/>
                  </a:lnTo>
                  <a:lnTo>
                    <a:pt x="1590" y="2316"/>
                  </a:lnTo>
                  <a:lnTo>
                    <a:pt x="1586" y="2312"/>
                  </a:lnTo>
                  <a:lnTo>
                    <a:pt x="1586" y="2308"/>
                  </a:lnTo>
                  <a:lnTo>
                    <a:pt x="1586" y="2308"/>
                  </a:lnTo>
                  <a:lnTo>
                    <a:pt x="1586" y="2308"/>
                  </a:lnTo>
                  <a:close/>
                  <a:moveTo>
                    <a:pt x="1594" y="2286"/>
                  </a:moveTo>
                  <a:lnTo>
                    <a:pt x="1594" y="2286"/>
                  </a:lnTo>
                  <a:lnTo>
                    <a:pt x="1598" y="2281"/>
                  </a:lnTo>
                  <a:lnTo>
                    <a:pt x="1601" y="2281"/>
                  </a:lnTo>
                  <a:lnTo>
                    <a:pt x="1605" y="2286"/>
                  </a:lnTo>
                  <a:lnTo>
                    <a:pt x="1609" y="2286"/>
                  </a:lnTo>
                  <a:lnTo>
                    <a:pt x="1605" y="2290"/>
                  </a:lnTo>
                  <a:lnTo>
                    <a:pt x="1605" y="2290"/>
                  </a:lnTo>
                  <a:lnTo>
                    <a:pt x="1605" y="2292"/>
                  </a:lnTo>
                  <a:lnTo>
                    <a:pt x="1601" y="2292"/>
                  </a:lnTo>
                  <a:lnTo>
                    <a:pt x="1598" y="2292"/>
                  </a:lnTo>
                  <a:lnTo>
                    <a:pt x="1598" y="2290"/>
                  </a:lnTo>
                  <a:lnTo>
                    <a:pt x="1594" y="2286"/>
                  </a:lnTo>
                  <a:lnTo>
                    <a:pt x="1594" y="2286"/>
                  </a:lnTo>
                  <a:close/>
                  <a:moveTo>
                    <a:pt x="1605" y="2264"/>
                  </a:moveTo>
                  <a:lnTo>
                    <a:pt x="1605" y="2264"/>
                  </a:lnTo>
                  <a:lnTo>
                    <a:pt x="1605" y="2259"/>
                  </a:lnTo>
                  <a:lnTo>
                    <a:pt x="1609" y="2259"/>
                  </a:lnTo>
                  <a:lnTo>
                    <a:pt x="1609" y="2259"/>
                  </a:lnTo>
                  <a:lnTo>
                    <a:pt x="1612" y="2264"/>
                  </a:lnTo>
                  <a:lnTo>
                    <a:pt x="1616" y="2264"/>
                  </a:lnTo>
                  <a:lnTo>
                    <a:pt x="1612" y="2266"/>
                  </a:lnTo>
                  <a:lnTo>
                    <a:pt x="1612" y="2266"/>
                  </a:lnTo>
                  <a:lnTo>
                    <a:pt x="1612" y="2270"/>
                  </a:lnTo>
                  <a:lnTo>
                    <a:pt x="1609" y="2270"/>
                  </a:lnTo>
                  <a:lnTo>
                    <a:pt x="1605" y="2266"/>
                  </a:lnTo>
                  <a:lnTo>
                    <a:pt x="1601" y="2266"/>
                  </a:lnTo>
                  <a:lnTo>
                    <a:pt x="1605" y="2264"/>
                  </a:lnTo>
                  <a:lnTo>
                    <a:pt x="1605" y="2264"/>
                  </a:lnTo>
                  <a:close/>
                  <a:moveTo>
                    <a:pt x="1609" y="2240"/>
                  </a:moveTo>
                  <a:lnTo>
                    <a:pt x="1609" y="2240"/>
                  </a:lnTo>
                  <a:lnTo>
                    <a:pt x="1612" y="2237"/>
                  </a:lnTo>
                  <a:lnTo>
                    <a:pt x="1616" y="2237"/>
                  </a:lnTo>
                  <a:lnTo>
                    <a:pt x="1616" y="2237"/>
                  </a:lnTo>
                  <a:lnTo>
                    <a:pt x="1620" y="2240"/>
                  </a:lnTo>
                  <a:lnTo>
                    <a:pt x="1623" y="2240"/>
                  </a:lnTo>
                  <a:lnTo>
                    <a:pt x="1620" y="2244"/>
                  </a:lnTo>
                  <a:lnTo>
                    <a:pt x="1620" y="2244"/>
                  </a:lnTo>
                  <a:lnTo>
                    <a:pt x="1620" y="2248"/>
                  </a:lnTo>
                  <a:lnTo>
                    <a:pt x="1616" y="2248"/>
                  </a:lnTo>
                  <a:lnTo>
                    <a:pt x="1612" y="2248"/>
                  </a:lnTo>
                  <a:lnTo>
                    <a:pt x="1612" y="2244"/>
                  </a:lnTo>
                  <a:lnTo>
                    <a:pt x="1609" y="2240"/>
                  </a:lnTo>
                  <a:lnTo>
                    <a:pt x="1609" y="2240"/>
                  </a:lnTo>
                  <a:close/>
                  <a:moveTo>
                    <a:pt x="1616" y="2218"/>
                  </a:moveTo>
                  <a:lnTo>
                    <a:pt x="1616" y="2218"/>
                  </a:lnTo>
                  <a:lnTo>
                    <a:pt x="1620" y="2214"/>
                  </a:lnTo>
                  <a:lnTo>
                    <a:pt x="1623" y="2214"/>
                  </a:lnTo>
                  <a:lnTo>
                    <a:pt x="1623" y="2214"/>
                  </a:lnTo>
                  <a:lnTo>
                    <a:pt x="1627" y="2218"/>
                  </a:lnTo>
                  <a:lnTo>
                    <a:pt x="1631" y="2222"/>
                  </a:lnTo>
                  <a:lnTo>
                    <a:pt x="1627" y="2222"/>
                  </a:lnTo>
                  <a:lnTo>
                    <a:pt x="1627" y="2222"/>
                  </a:lnTo>
                  <a:lnTo>
                    <a:pt x="1627" y="2226"/>
                  </a:lnTo>
                  <a:lnTo>
                    <a:pt x="1620" y="2226"/>
                  </a:lnTo>
                  <a:lnTo>
                    <a:pt x="1620" y="2222"/>
                  </a:lnTo>
                  <a:lnTo>
                    <a:pt x="1616" y="2218"/>
                  </a:lnTo>
                  <a:lnTo>
                    <a:pt x="1616" y="2218"/>
                  </a:lnTo>
                  <a:close/>
                  <a:moveTo>
                    <a:pt x="1623" y="2196"/>
                  </a:moveTo>
                  <a:lnTo>
                    <a:pt x="1623" y="2196"/>
                  </a:lnTo>
                  <a:lnTo>
                    <a:pt x="1627" y="2192"/>
                  </a:lnTo>
                  <a:lnTo>
                    <a:pt x="1631" y="2192"/>
                  </a:lnTo>
                  <a:lnTo>
                    <a:pt x="1631" y="2192"/>
                  </a:lnTo>
                  <a:lnTo>
                    <a:pt x="1635" y="2192"/>
                  </a:lnTo>
                  <a:lnTo>
                    <a:pt x="1635" y="2196"/>
                  </a:lnTo>
                  <a:lnTo>
                    <a:pt x="1635" y="2196"/>
                  </a:lnTo>
                  <a:lnTo>
                    <a:pt x="1635" y="2200"/>
                  </a:lnTo>
                  <a:lnTo>
                    <a:pt x="1635" y="2200"/>
                  </a:lnTo>
                  <a:lnTo>
                    <a:pt x="1635" y="2203"/>
                  </a:lnTo>
                  <a:lnTo>
                    <a:pt x="1627" y="2203"/>
                  </a:lnTo>
                  <a:lnTo>
                    <a:pt x="1623" y="2200"/>
                  </a:lnTo>
                  <a:lnTo>
                    <a:pt x="1623" y="2200"/>
                  </a:lnTo>
                  <a:lnTo>
                    <a:pt x="1623" y="2196"/>
                  </a:lnTo>
                  <a:lnTo>
                    <a:pt x="1623" y="2196"/>
                  </a:lnTo>
                  <a:close/>
                  <a:moveTo>
                    <a:pt x="1631" y="2174"/>
                  </a:moveTo>
                  <a:lnTo>
                    <a:pt x="1631" y="2174"/>
                  </a:lnTo>
                  <a:lnTo>
                    <a:pt x="1635" y="2170"/>
                  </a:lnTo>
                  <a:lnTo>
                    <a:pt x="1635" y="2170"/>
                  </a:lnTo>
                  <a:lnTo>
                    <a:pt x="1638" y="2170"/>
                  </a:lnTo>
                  <a:lnTo>
                    <a:pt x="1642" y="2170"/>
                  </a:lnTo>
                  <a:lnTo>
                    <a:pt x="1642" y="2174"/>
                  </a:lnTo>
                  <a:lnTo>
                    <a:pt x="1642" y="2174"/>
                  </a:lnTo>
                  <a:lnTo>
                    <a:pt x="1642" y="2177"/>
                  </a:lnTo>
                  <a:lnTo>
                    <a:pt x="1642" y="2177"/>
                  </a:lnTo>
                  <a:lnTo>
                    <a:pt x="1638" y="2181"/>
                  </a:lnTo>
                  <a:lnTo>
                    <a:pt x="1635" y="2181"/>
                  </a:lnTo>
                  <a:lnTo>
                    <a:pt x="1631" y="2177"/>
                  </a:lnTo>
                  <a:lnTo>
                    <a:pt x="1631" y="2177"/>
                  </a:lnTo>
                  <a:lnTo>
                    <a:pt x="1631" y="2174"/>
                  </a:lnTo>
                  <a:lnTo>
                    <a:pt x="1631" y="2174"/>
                  </a:lnTo>
                  <a:close/>
                  <a:moveTo>
                    <a:pt x="1638" y="2151"/>
                  </a:moveTo>
                  <a:lnTo>
                    <a:pt x="1638" y="2151"/>
                  </a:lnTo>
                  <a:lnTo>
                    <a:pt x="1642" y="2148"/>
                  </a:lnTo>
                  <a:lnTo>
                    <a:pt x="1642" y="2148"/>
                  </a:lnTo>
                  <a:lnTo>
                    <a:pt x="1646" y="2148"/>
                  </a:lnTo>
                  <a:lnTo>
                    <a:pt x="1646" y="2148"/>
                  </a:lnTo>
                  <a:lnTo>
                    <a:pt x="1649" y="2151"/>
                  </a:lnTo>
                  <a:lnTo>
                    <a:pt x="1649" y="2155"/>
                  </a:lnTo>
                  <a:lnTo>
                    <a:pt x="1649" y="2155"/>
                  </a:lnTo>
                  <a:lnTo>
                    <a:pt x="1646" y="2159"/>
                  </a:lnTo>
                  <a:lnTo>
                    <a:pt x="1646" y="2159"/>
                  </a:lnTo>
                  <a:lnTo>
                    <a:pt x="1642" y="2159"/>
                  </a:lnTo>
                  <a:lnTo>
                    <a:pt x="1638" y="2155"/>
                  </a:lnTo>
                  <a:lnTo>
                    <a:pt x="1638" y="2151"/>
                  </a:lnTo>
                  <a:lnTo>
                    <a:pt x="1638" y="2151"/>
                  </a:lnTo>
                  <a:close/>
                  <a:moveTo>
                    <a:pt x="1642" y="2129"/>
                  </a:moveTo>
                  <a:lnTo>
                    <a:pt x="1642" y="2129"/>
                  </a:lnTo>
                  <a:lnTo>
                    <a:pt x="1646" y="2125"/>
                  </a:lnTo>
                  <a:lnTo>
                    <a:pt x="1649" y="2125"/>
                  </a:lnTo>
                  <a:lnTo>
                    <a:pt x="1649" y="2125"/>
                  </a:lnTo>
                  <a:lnTo>
                    <a:pt x="1653" y="2129"/>
                  </a:lnTo>
                  <a:lnTo>
                    <a:pt x="1653" y="2129"/>
                  </a:lnTo>
                  <a:lnTo>
                    <a:pt x="1653" y="2133"/>
                  </a:lnTo>
                  <a:lnTo>
                    <a:pt x="1653" y="2133"/>
                  </a:lnTo>
                  <a:lnTo>
                    <a:pt x="1653" y="2137"/>
                  </a:lnTo>
                  <a:lnTo>
                    <a:pt x="1649" y="2137"/>
                  </a:lnTo>
                  <a:lnTo>
                    <a:pt x="1649" y="2137"/>
                  </a:lnTo>
                  <a:lnTo>
                    <a:pt x="1646" y="2133"/>
                  </a:lnTo>
                  <a:lnTo>
                    <a:pt x="1642" y="2133"/>
                  </a:lnTo>
                  <a:lnTo>
                    <a:pt x="1642" y="2129"/>
                  </a:lnTo>
                  <a:lnTo>
                    <a:pt x="1642" y="2129"/>
                  </a:lnTo>
                  <a:close/>
                  <a:moveTo>
                    <a:pt x="1649" y="2107"/>
                  </a:moveTo>
                  <a:lnTo>
                    <a:pt x="1649" y="2107"/>
                  </a:lnTo>
                  <a:lnTo>
                    <a:pt x="1653" y="2103"/>
                  </a:lnTo>
                  <a:lnTo>
                    <a:pt x="1653" y="2103"/>
                  </a:lnTo>
                  <a:lnTo>
                    <a:pt x="1657" y="2103"/>
                  </a:lnTo>
                  <a:lnTo>
                    <a:pt x="1657" y="2103"/>
                  </a:lnTo>
                  <a:lnTo>
                    <a:pt x="1660" y="2107"/>
                  </a:lnTo>
                  <a:lnTo>
                    <a:pt x="1660" y="2107"/>
                  </a:lnTo>
                  <a:lnTo>
                    <a:pt x="1660" y="2111"/>
                  </a:lnTo>
                  <a:lnTo>
                    <a:pt x="1660" y="2111"/>
                  </a:lnTo>
                  <a:lnTo>
                    <a:pt x="1657" y="2114"/>
                  </a:lnTo>
                  <a:lnTo>
                    <a:pt x="1657" y="2114"/>
                  </a:lnTo>
                  <a:lnTo>
                    <a:pt x="1653" y="2114"/>
                  </a:lnTo>
                  <a:lnTo>
                    <a:pt x="1649" y="2111"/>
                  </a:lnTo>
                  <a:lnTo>
                    <a:pt x="1649" y="2111"/>
                  </a:lnTo>
                  <a:lnTo>
                    <a:pt x="1649" y="2107"/>
                  </a:lnTo>
                  <a:lnTo>
                    <a:pt x="1649" y="2107"/>
                  </a:lnTo>
                  <a:close/>
                  <a:moveTo>
                    <a:pt x="1657" y="2085"/>
                  </a:moveTo>
                  <a:lnTo>
                    <a:pt x="1657" y="2085"/>
                  </a:lnTo>
                  <a:lnTo>
                    <a:pt x="1657" y="2081"/>
                  </a:lnTo>
                  <a:lnTo>
                    <a:pt x="1660" y="2081"/>
                  </a:lnTo>
                  <a:lnTo>
                    <a:pt x="1664" y="2085"/>
                  </a:lnTo>
                  <a:lnTo>
                    <a:pt x="1668" y="2085"/>
                  </a:lnTo>
                  <a:lnTo>
                    <a:pt x="1668" y="2088"/>
                  </a:lnTo>
                  <a:lnTo>
                    <a:pt x="1668" y="2088"/>
                  </a:lnTo>
                  <a:lnTo>
                    <a:pt x="1664" y="2092"/>
                  </a:lnTo>
                  <a:lnTo>
                    <a:pt x="1660" y="2092"/>
                  </a:lnTo>
                  <a:lnTo>
                    <a:pt x="1657" y="2088"/>
                  </a:lnTo>
                  <a:lnTo>
                    <a:pt x="1657" y="2085"/>
                  </a:lnTo>
                  <a:lnTo>
                    <a:pt x="1657" y="2085"/>
                  </a:lnTo>
                  <a:close/>
                  <a:moveTo>
                    <a:pt x="1660" y="2062"/>
                  </a:moveTo>
                  <a:lnTo>
                    <a:pt x="1660" y="2062"/>
                  </a:lnTo>
                  <a:lnTo>
                    <a:pt x="1664" y="2059"/>
                  </a:lnTo>
                  <a:lnTo>
                    <a:pt x="1664" y="2059"/>
                  </a:lnTo>
                  <a:lnTo>
                    <a:pt x="1668" y="2059"/>
                  </a:lnTo>
                  <a:lnTo>
                    <a:pt x="1672" y="2062"/>
                  </a:lnTo>
                  <a:lnTo>
                    <a:pt x="1672" y="2066"/>
                  </a:lnTo>
                  <a:lnTo>
                    <a:pt x="1672" y="2066"/>
                  </a:lnTo>
                  <a:lnTo>
                    <a:pt x="1668" y="2070"/>
                  </a:lnTo>
                  <a:lnTo>
                    <a:pt x="1664" y="2070"/>
                  </a:lnTo>
                  <a:lnTo>
                    <a:pt x="1660" y="2066"/>
                  </a:lnTo>
                  <a:lnTo>
                    <a:pt x="1660" y="2066"/>
                  </a:lnTo>
                  <a:lnTo>
                    <a:pt x="1660" y="2062"/>
                  </a:lnTo>
                  <a:lnTo>
                    <a:pt x="1660" y="2062"/>
                  </a:lnTo>
                  <a:close/>
                  <a:moveTo>
                    <a:pt x="1664" y="2040"/>
                  </a:moveTo>
                  <a:lnTo>
                    <a:pt x="1664" y="2040"/>
                  </a:lnTo>
                  <a:lnTo>
                    <a:pt x="1668" y="2035"/>
                  </a:lnTo>
                  <a:lnTo>
                    <a:pt x="1672" y="2035"/>
                  </a:lnTo>
                  <a:lnTo>
                    <a:pt x="1672" y="2035"/>
                  </a:lnTo>
                  <a:lnTo>
                    <a:pt x="1675" y="2040"/>
                  </a:lnTo>
                  <a:lnTo>
                    <a:pt x="1675" y="2044"/>
                  </a:lnTo>
                  <a:lnTo>
                    <a:pt x="1675" y="2044"/>
                  </a:lnTo>
                  <a:lnTo>
                    <a:pt x="1675" y="2048"/>
                  </a:lnTo>
                  <a:lnTo>
                    <a:pt x="1672" y="2048"/>
                  </a:lnTo>
                  <a:lnTo>
                    <a:pt x="1672" y="2048"/>
                  </a:lnTo>
                  <a:lnTo>
                    <a:pt x="1668" y="2048"/>
                  </a:lnTo>
                  <a:lnTo>
                    <a:pt x="1668" y="2044"/>
                  </a:lnTo>
                  <a:lnTo>
                    <a:pt x="1664" y="2044"/>
                  </a:lnTo>
                  <a:lnTo>
                    <a:pt x="1664" y="2040"/>
                  </a:lnTo>
                  <a:lnTo>
                    <a:pt x="1664" y="2040"/>
                  </a:lnTo>
                  <a:close/>
                  <a:moveTo>
                    <a:pt x="1672" y="2018"/>
                  </a:moveTo>
                  <a:lnTo>
                    <a:pt x="1672" y="2018"/>
                  </a:lnTo>
                  <a:lnTo>
                    <a:pt x="1672" y="2013"/>
                  </a:lnTo>
                  <a:lnTo>
                    <a:pt x="1675" y="2013"/>
                  </a:lnTo>
                  <a:lnTo>
                    <a:pt x="1679" y="2013"/>
                  </a:lnTo>
                  <a:lnTo>
                    <a:pt x="1679" y="2013"/>
                  </a:lnTo>
                  <a:lnTo>
                    <a:pt x="1683" y="2013"/>
                  </a:lnTo>
                  <a:lnTo>
                    <a:pt x="1683" y="2018"/>
                  </a:lnTo>
                  <a:lnTo>
                    <a:pt x="1683" y="2022"/>
                  </a:lnTo>
                  <a:lnTo>
                    <a:pt x="1683" y="2022"/>
                  </a:lnTo>
                  <a:lnTo>
                    <a:pt x="1683" y="2022"/>
                  </a:lnTo>
                  <a:lnTo>
                    <a:pt x="1679" y="2024"/>
                  </a:lnTo>
                  <a:lnTo>
                    <a:pt x="1679" y="2024"/>
                  </a:lnTo>
                  <a:lnTo>
                    <a:pt x="1675" y="2024"/>
                  </a:lnTo>
                  <a:lnTo>
                    <a:pt x="1672" y="2022"/>
                  </a:lnTo>
                  <a:lnTo>
                    <a:pt x="1672" y="2022"/>
                  </a:lnTo>
                  <a:lnTo>
                    <a:pt x="1672" y="2018"/>
                  </a:lnTo>
                  <a:lnTo>
                    <a:pt x="1672" y="2018"/>
                  </a:lnTo>
                  <a:close/>
                  <a:moveTo>
                    <a:pt x="1675" y="1996"/>
                  </a:moveTo>
                  <a:lnTo>
                    <a:pt x="1675" y="1996"/>
                  </a:lnTo>
                  <a:lnTo>
                    <a:pt x="1679" y="1991"/>
                  </a:lnTo>
                  <a:lnTo>
                    <a:pt x="1683" y="1991"/>
                  </a:lnTo>
                  <a:lnTo>
                    <a:pt x="1686" y="1991"/>
                  </a:lnTo>
                  <a:lnTo>
                    <a:pt x="1686" y="1996"/>
                  </a:lnTo>
                  <a:lnTo>
                    <a:pt x="1686" y="1996"/>
                  </a:lnTo>
                  <a:lnTo>
                    <a:pt x="1686" y="1996"/>
                  </a:lnTo>
                  <a:lnTo>
                    <a:pt x="1686" y="1998"/>
                  </a:lnTo>
                  <a:lnTo>
                    <a:pt x="1683" y="1998"/>
                  </a:lnTo>
                  <a:lnTo>
                    <a:pt x="1683" y="2002"/>
                  </a:lnTo>
                  <a:lnTo>
                    <a:pt x="1679" y="2002"/>
                  </a:lnTo>
                  <a:lnTo>
                    <a:pt x="1675" y="1998"/>
                  </a:lnTo>
                  <a:lnTo>
                    <a:pt x="1675" y="1996"/>
                  </a:lnTo>
                  <a:lnTo>
                    <a:pt x="1675" y="1996"/>
                  </a:lnTo>
                  <a:lnTo>
                    <a:pt x="1675" y="1996"/>
                  </a:lnTo>
                  <a:close/>
                  <a:moveTo>
                    <a:pt x="1679" y="1972"/>
                  </a:moveTo>
                  <a:lnTo>
                    <a:pt x="1679" y="1972"/>
                  </a:lnTo>
                  <a:lnTo>
                    <a:pt x="1683" y="1969"/>
                  </a:lnTo>
                  <a:lnTo>
                    <a:pt x="1683" y="1965"/>
                  </a:lnTo>
                  <a:lnTo>
                    <a:pt x="1686" y="1965"/>
                  </a:lnTo>
                  <a:lnTo>
                    <a:pt x="1690" y="1969"/>
                  </a:lnTo>
                  <a:lnTo>
                    <a:pt x="1690" y="1972"/>
                  </a:lnTo>
                  <a:lnTo>
                    <a:pt x="1690" y="1972"/>
                  </a:lnTo>
                  <a:lnTo>
                    <a:pt x="1690" y="1972"/>
                  </a:lnTo>
                  <a:lnTo>
                    <a:pt x="1690" y="1976"/>
                  </a:lnTo>
                  <a:lnTo>
                    <a:pt x="1683" y="1980"/>
                  </a:lnTo>
                  <a:lnTo>
                    <a:pt x="1679" y="1976"/>
                  </a:lnTo>
                  <a:lnTo>
                    <a:pt x="1679" y="1972"/>
                  </a:lnTo>
                  <a:lnTo>
                    <a:pt x="1679" y="1972"/>
                  </a:lnTo>
                  <a:close/>
                  <a:moveTo>
                    <a:pt x="1683" y="1950"/>
                  </a:moveTo>
                  <a:lnTo>
                    <a:pt x="1683" y="1950"/>
                  </a:lnTo>
                  <a:lnTo>
                    <a:pt x="1686" y="1946"/>
                  </a:lnTo>
                  <a:lnTo>
                    <a:pt x="1690" y="1943"/>
                  </a:lnTo>
                  <a:lnTo>
                    <a:pt x="1690" y="1943"/>
                  </a:lnTo>
                  <a:lnTo>
                    <a:pt x="1694" y="1946"/>
                  </a:lnTo>
                  <a:lnTo>
                    <a:pt x="1694" y="1950"/>
                  </a:lnTo>
                  <a:lnTo>
                    <a:pt x="1694" y="1950"/>
                  </a:lnTo>
                  <a:lnTo>
                    <a:pt x="1694" y="1954"/>
                  </a:lnTo>
                  <a:lnTo>
                    <a:pt x="1690" y="1954"/>
                  </a:lnTo>
                  <a:lnTo>
                    <a:pt x="1686" y="1954"/>
                  </a:lnTo>
                  <a:lnTo>
                    <a:pt x="1683" y="1950"/>
                  </a:lnTo>
                  <a:lnTo>
                    <a:pt x="1683" y="1950"/>
                  </a:lnTo>
                  <a:lnTo>
                    <a:pt x="1683" y="1950"/>
                  </a:lnTo>
                  <a:close/>
                  <a:moveTo>
                    <a:pt x="1686" y="1924"/>
                  </a:moveTo>
                  <a:lnTo>
                    <a:pt x="1686" y="1924"/>
                  </a:lnTo>
                  <a:lnTo>
                    <a:pt x="1690" y="1921"/>
                  </a:lnTo>
                  <a:lnTo>
                    <a:pt x="1694" y="1921"/>
                  </a:lnTo>
                  <a:lnTo>
                    <a:pt x="1694" y="1921"/>
                  </a:lnTo>
                  <a:lnTo>
                    <a:pt x="1698" y="1921"/>
                  </a:lnTo>
                  <a:lnTo>
                    <a:pt x="1698" y="1924"/>
                  </a:lnTo>
                  <a:lnTo>
                    <a:pt x="1698" y="1924"/>
                  </a:lnTo>
                  <a:lnTo>
                    <a:pt x="1698" y="1928"/>
                  </a:lnTo>
                  <a:lnTo>
                    <a:pt x="1698" y="1928"/>
                  </a:lnTo>
                  <a:lnTo>
                    <a:pt x="1698" y="1932"/>
                  </a:lnTo>
                  <a:lnTo>
                    <a:pt x="1694" y="1932"/>
                  </a:lnTo>
                  <a:lnTo>
                    <a:pt x="1694" y="1932"/>
                  </a:lnTo>
                  <a:lnTo>
                    <a:pt x="1690" y="1932"/>
                  </a:lnTo>
                  <a:lnTo>
                    <a:pt x="1690" y="1932"/>
                  </a:lnTo>
                  <a:lnTo>
                    <a:pt x="1686" y="1924"/>
                  </a:lnTo>
                  <a:lnTo>
                    <a:pt x="1686" y="1924"/>
                  </a:lnTo>
                  <a:close/>
                  <a:moveTo>
                    <a:pt x="1690" y="1902"/>
                  </a:moveTo>
                  <a:lnTo>
                    <a:pt x="1690" y="1902"/>
                  </a:lnTo>
                  <a:lnTo>
                    <a:pt x="1694" y="1898"/>
                  </a:lnTo>
                  <a:lnTo>
                    <a:pt x="1698" y="1898"/>
                  </a:lnTo>
                  <a:lnTo>
                    <a:pt x="1701" y="1902"/>
                  </a:lnTo>
                  <a:lnTo>
                    <a:pt x="1701" y="1902"/>
                  </a:lnTo>
                  <a:lnTo>
                    <a:pt x="1701" y="1906"/>
                  </a:lnTo>
                  <a:lnTo>
                    <a:pt x="1701" y="1906"/>
                  </a:lnTo>
                  <a:lnTo>
                    <a:pt x="1701" y="1906"/>
                  </a:lnTo>
                  <a:lnTo>
                    <a:pt x="1701" y="1909"/>
                  </a:lnTo>
                  <a:lnTo>
                    <a:pt x="1698" y="1909"/>
                  </a:lnTo>
                  <a:lnTo>
                    <a:pt x="1698" y="1909"/>
                  </a:lnTo>
                  <a:lnTo>
                    <a:pt x="1694" y="1906"/>
                  </a:lnTo>
                  <a:lnTo>
                    <a:pt x="1690" y="1902"/>
                  </a:lnTo>
                  <a:lnTo>
                    <a:pt x="1690" y="1902"/>
                  </a:lnTo>
                  <a:close/>
                  <a:moveTo>
                    <a:pt x="1694" y="1880"/>
                  </a:moveTo>
                  <a:lnTo>
                    <a:pt x="1694" y="1880"/>
                  </a:lnTo>
                  <a:lnTo>
                    <a:pt x="1698" y="1876"/>
                  </a:lnTo>
                  <a:lnTo>
                    <a:pt x="1701" y="1876"/>
                  </a:lnTo>
                  <a:lnTo>
                    <a:pt x="1701" y="1876"/>
                  </a:lnTo>
                  <a:lnTo>
                    <a:pt x="1705" y="1876"/>
                  </a:lnTo>
                  <a:lnTo>
                    <a:pt x="1705" y="1880"/>
                  </a:lnTo>
                  <a:lnTo>
                    <a:pt x="1705" y="1883"/>
                  </a:lnTo>
                  <a:lnTo>
                    <a:pt x="1705" y="1883"/>
                  </a:lnTo>
                  <a:lnTo>
                    <a:pt x="1705" y="1883"/>
                  </a:lnTo>
                  <a:lnTo>
                    <a:pt x="1705" y="1887"/>
                  </a:lnTo>
                  <a:lnTo>
                    <a:pt x="1701" y="1887"/>
                  </a:lnTo>
                  <a:lnTo>
                    <a:pt x="1698" y="1883"/>
                  </a:lnTo>
                  <a:lnTo>
                    <a:pt x="1694" y="1883"/>
                  </a:lnTo>
                  <a:lnTo>
                    <a:pt x="1694" y="1880"/>
                  </a:lnTo>
                  <a:lnTo>
                    <a:pt x="1694" y="1880"/>
                  </a:lnTo>
                  <a:close/>
                  <a:moveTo>
                    <a:pt x="1698" y="1857"/>
                  </a:moveTo>
                  <a:lnTo>
                    <a:pt x="1698" y="1857"/>
                  </a:lnTo>
                  <a:lnTo>
                    <a:pt x="1701" y="1854"/>
                  </a:lnTo>
                  <a:lnTo>
                    <a:pt x="1705" y="1854"/>
                  </a:lnTo>
                  <a:lnTo>
                    <a:pt x="1709" y="1854"/>
                  </a:lnTo>
                  <a:lnTo>
                    <a:pt x="1709" y="1857"/>
                  </a:lnTo>
                  <a:lnTo>
                    <a:pt x="1709" y="1857"/>
                  </a:lnTo>
                  <a:lnTo>
                    <a:pt x="1709" y="1861"/>
                  </a:lnTo>
                  <a:lnTo>
                    <a:pt x="1705" y="1865"/>
                  </a:lnTo>
                  <a:lnTo>
                    <a:pt x="1701" y="1861"/>
                  </a:lnTo>
                  <a:lnTo>
                    <a:pt x="1698" y="1861"/>
                  </a:lnTo>
                  <a:lnTo>
                    <a:pt x="1698" y="1857"/>
                  </a:lnTo>
                  <a:lnTo>
                    <a:pt x="1698" y="1857"/>
                  </a:lnTo>
                  <a:close/>
                  <a:moveTo>
                    <a:pt x="1701" y="1835"/>
                  </a:moveTo>
                  <a:lnTo>
                    <a:pt x="1701" y="1835"/>
                  </a:lnTo>
                  <a:lnTo>
                    <a:pt x="1705" y="1832"/>
                  </a:lnTo>
                  <a:lnTo>
                    <a:pt x="1705" y="1828"/>
                  </a:lnTo>
                  <a:lnTo>
                    <a:pt x="1709" y="1828"/>
                  </a:lnTo>
                  <a:lnTo>
                    <a:pt x="1712" y="1832"/>
                  </a:lnTo>
                  <a:lnTo>
                    <a:pt x="1712" y="1835"/>
                  </a:lnTo>
                  <a:lnTo>
                    <a:pt x="1712" y="1835"/>
                  </a:lnTo>
                  <a:lnTo>
                    <a:pt x="1712" y="1835"/>
                  </a:lnTo>
                  <a:lnTo>
                    <a:pt x="1712" y="1839"/>
                  </a:lnTo>
                  <a:lnTo>
                    <a:pt x="1709" y="1839"/>
                  </a:lnTo>
                  <a:lnTo>
                    <a:pt x="1705" y="1843"/>
                  </a:lnTo>
                  <a:lnTo>
                    <a:pt x="1701" y="1839"/>
                  </a:lnTo>
                  <a:lnTo>
                    <a:pt x="1701" y="1835"/>
                  </a:lnTo>
                  <a:lnTo>
                    <a:pt x="1701" y="1835"/>
                  </a:lnTo>
                  <a:lnTo>
                    <a:pt x="1701" y="1835"/>
                  </a:lnTo>
                  <a:close/>
                  <a:moveTo>
                    <a:pt x="1705" y="1813"/>
                  </a:moveTo>
                  <a:lnTo>
                    <a:pt x="1705" y="1813"/>
                  </a:lnTo>
                  <a:lnTo>
                    <a:pt x="1705" y="1809"/>
                  </a:lnTo>
                  <a:lnTo>
                    <a:pt x="1709" y="1806"/>
                  </a:lnTo>
                  <a:lnTo>
                    <a:pt x="1712" y="1806"/>
                  </a:lnTo>
                  <a:lnTo>
                    <a:pt x="1712" y="1806"/>
                  </a:lnTo>
                  <a:lnTo>
                    <a:pt x="1716" y="1809"/>
                  </a:lnTo>
                  <a:lnTo>
                    <a:pt x="1716" y="1813"/>
                  </a:lnTo>
                  <a:lnTo>
                    <a:pt x="1716" y="1813"/>
                  </a:lnTo>
                  <a:lnTo>
                    <a:pt x="1712" y="1817"/>
                  </a:lnTo>
                  <a:lnTo>
                    <a:pt x="1712" y="1817"/>
                  </a:lnTo>
                  <a:lnTo>
                    <a:pt x="1709" y="1817"/>
                  </a:lnTo>
                  <a:lnTo>
                    <a:pt x="1709" y="1817"/>
                  </a:lnTo>
                  <a:lnTo>
                    <a:pt x="1705" y="1817"/>
                  </a:lnTo>
                  <a:lnTo>
                    <a:pt x="1705" y="1813"/>
                  </a:lnTo>
                  <a:lnTo>
                    <a:pt x="1705" y="1813"/>
                  </a:lnTo>
                  <a:lnTo>
                    <a:pt x="1705" y="1813"/>
                  </a:lnTo>
                  <a:close/>
                  <a:moveTo>
                    <a:pt x="1709" y="1787"/>
                  </a:moveTo>
                  <a:lnTo>
                    <a:pt x="1709" y="1787"/>
                  </a:lnTo>
                  <a:lnTo>
                    <a:pt x="1709" y="1783"/>
                  </a:lnTo>
                  <a:lnTo>
                    <a:pt x="1712" y="1783"/>
                  </a:lnTo>
                  <a:lnTo>
                    <a:pt x="1712" y="1783"/>
                  </a:lnTo>
                  <a:lnTo>
                    <a:pt x="1716" y="1787"/>
                  </a:lnTo>
                  <a:lnTo>
                    <a:pt x="1720" y="1787"/>
                  </a:lnTo>
                  <a:lnTo>
                    <a:pt x="1720" y="1791"/>
                  </a:lnTo>
                  <a:lnTo>
                    <a:pt x="1720" y="1791"/>
                  </a:lnTo>
                  <a:lnTo>
                    <a:pt x="1716" y="1791"/>
                  </a:lnTo>
                  <a:lnTo>
                    <a:pt x="1716" y="1793"/>
                  </a:lnTo>
                  <a:lnTo>
                    <a:pt x="1712" y="1793"/>
                  </a:lnTo>
                  <a:lnTo>
                    <a:pt x="1709" y="1793"/>
                  </a:lnTo>
                  <a:lnTo>
                    <a:pt x="1709" y="1787"/>
                  </a:lnTo>
                  <a:lnTo>
                    <a:pt x="1709" y="1787"/>
                  </a:lnTo>
                  <a:close/>
                  <a:moveTo>
                    <a:pt x="1709" y="1765"/>
                  </a:moveTo>
                  <a:lnTo>
                    <a:pt x="1709" y="1765"/>
                  </a:lnTo>
                  <a:lnTo>
                    <a:pt x="1709" y="1765"/>
                  </a:lnTo>
                  <a:lnTo>
                    <a:pt x="1712" y="1761"/>
                  </a:lnTo>
                  <a:lnTo>
                    <a:pt x="1712" y="1761"/>
                  </a:lnTo>
                  <a:lnTo>
                    <a:pt x="1716" y="1761"/>
                  </a:lnTo>
                  <a:lnTo>
                    <a:pt x="1720" y="1761"/>
                  </a:lnTo>
                  <a:lnTo>
                    <a:pt x="1720" y="1765"/>
                  </a:lnTo>
                  <a:lnTo>
                    <a:pt x="1720" y="1765"/>
                  </a:lnTo>
                  <a:lnTo>
                    <a:pt x="1720" y="1765"/>
                  </a:lnTo>
                  <a:lnTo>
                    <a:pt x="1720" y="1767"/>
                  </a:lnTo>
                  <a:lnTo>
                    <a:pt x="1720" y="1772"/>
                  </a:lnTo>
                  <a:lnTo>
                    <a:pt x="1716" y="1772"/>
                  </a:lnTo>
                  <a:lnTo>
                    <a:pt x="1716" y="1772"/>
                  </a:lnTo>
                  <a:lnTo>
                    <a:pt x="1712" y="1767"/>
                  </a:lnTo>
                  <a:lnTo>
                    <a:pt x="1709" y="1767"/>
                  </a:lnTo>
                  <a:lnTo>
                    <a:pt x="1709" y="1765"/>
                  </a:lnTo>
                  <a:lnTo>
                    <a:pt x="1709" y="1765"/>
                  </a:lnTo>
                  <a:close/>
                  <a:moveTo>
                    <a:pt x="1712" y="1743"/>
                  </a:moveTo>
                  <a:lnTo>
                    <a:pt x="1712" y="1743"/>
                  </a:lnTo>
                  <a:lnTo>
                    <a:pt x="1712" y="1739"/>
                  </a:lnTo>
                  <a:lnTo>
                    <a:pt x="1712" y="1739"/>
                  </a:lnTo>
                  <a:lnTo>
                    <a:pt x="1720" y="1739"/>
                  </a:lnTo>
                  <a:lnTo>
                    <a:pt x="1723" y="1739"/>
                  </a:lnTo>
                  <a:lnTo>
                    <a:pt x="1723" y="1743"/>
                  </a:lnTo>
                  <a:lnTo>
                    <a:pt x="1723" y="1743"/>
                  </a:lnTo>
                  <a:lnTo>
                    <a:pt x="1720" y="1745"/>
                  </a:lnTo>
                  <a:lnTo>
                    <a:pt x="1720" y="1750"/>
                  </a:lnTo>
                  <a:lnTo>
                    <a:pt x="1716" y="1750"/>
                  </a:lnTo>
                  <a:lnTo>
                    <a:pt x="1716" y="1745"/>
                  </a:lnTo>
                  <a:lnTo>
                    <a:pt x="1712" y="1745"/>
                  </a:lnTo>
                  <a:lnTo>
                    <a:pt x="1712" y="1745"/>
                  </a:lnTo>
                  <a:lnTo>
                    <a:pt x="1712" y="1743"/>
                  </a:lnTo>
                  <a:lnTo>
                    <a:pt x="1712" y="1743"/>
                  </a:lnTo>
                  <a:close/>
                  <a:moveTo>
                    <a:pt x="1712" y="1719"/>
                  </a:moveTo>
                  <a:lnTo>
                    <a:pt x="1712" y="1719"/>
                  </a:lnTo>
                  <a:lnTo>
                    <a:pt x="1716" y="1717"/>
                  </a:lnTo>
                  <a:lnTo>
                    <a:pt x="1716" y="1712"/>
                  </a:lnTo>
                  <a:lnTo>
                    <a:pt x="1720" y="1712"/>
                  </a:lnTo>
                  <a:lnTo>
                    <a:pt x="1723" y="1712"/>
                  </a:lnTo>
                  <a:lnTo>
                    <a:pt x="1723" y="1717"/>
                  </a:lnTo>
                  <a:lnTo>
                    <a:pt x="1723" y="1717"/>
                  </a:lnTo>
                  <a:lnTo>
                    <a:pt x="1727" y="1719"/>
                  </a:lnTo>
                  <a:lnTo>
                    <a:pt x="1727" y="1719"/>
                  </a:lnTo>
                  <a:lnTo>
                    <a:pt x="1723" y="1723"/>
                  </a:lnTo>
                  <a:lnTo>
                    <a:pt x="1723" y="1723"/>
                  </a:lnTo>
                  <a:lnTo>
                    <a:pt x="1720" y="1723"/>
                  </a:lnTo>
                  <a:lnTo>
                    <a:pt x="1716" y="1723"/>
                  </a:lnTo>
                  <a:lnTo>
                    <a:pt x="1712" y="1719"/>
                  </a:lnTo>
                  <a:lnTo>
                    <a:pt x="1712" y="1719"/>
                  </a:lnTo>
                  <a:lnTo>
                    <a:pt x="1712" y="1719"/>
                  </a:lnTo>
                  <a:close/>
                  <a:moveTo>
                    <a:pt x="1716" y="1697"/>
                  </a:moveTo>
                  <a:lnTo>
                    <a:pt x="1716" y="1697"/>
                  </a:lnTo>
                  <a:lnTo>
                    <a:pt x="1716" y="1693"/>
                  </a:lnTo>
                  <a:lnTo>
                    <a:pt x="1716" y="1690"/>
                  </a:lnTo>
                  <a:lnTo>
                    <a:pt x="1720" y="1690"/>
                  </a:lnTo>
                  <a:lnTo>
                    <a:pt x="1723" y="1690"/>
                  </a:lnTo>
                  <a:lnTo>
                    <a:pt x="1727" y="1693"/>
                  </a:lnTo>
                  <a:lnTo>
                    <a:pt x="1727" y="1693"/>
                  </a:lnTo>
                  <a:lnTo>
                    <a:pt x="1727" y="1697"/>
                  </a:lnTo>
                  <a:lnTo>
                    <a:pt x="1727" y="1697"/>
                  </a:lnTo>
                  <a:lnTo>
                    <a:pt x="1723" y="1701"/>
                  </a:lnTo>
                  <a:lnTo>
                    <a:pt x="1723" y="1701"/>
                  </a:lnTo>
                  <a:lnTo>
                    <a:pt x="1720" y="1701"/>
                  </a:lnTo>
                  <a:lnTo>
                    <a:pt x="1716" y="1701"/>
                  </a:lnTo>
                  <a:lnTo>
                    <a:pt x="1716" y="1697"/>
                  </a:lnTo>
                  <a:lnTo>
                    <a:pt x="1716" y="1697"/>
                  </a:lnTo>
                  <a:lnTo>
                    <a:pt x="1716" y="1697"/>
                  </a:lnTo>
                  <a:close/>
                  <a:moveTo>
                    <a:pt x="1716" y="1671"/>
                  </a:moveTo>
                  <a:lnTo>
                    <a:pt x="1716" y="1671"/>
                  </a:lnTo>
                  <a:lnTo>
                    <a:pt x="1716" y="1671"/>
                  </a:lnTo>
                  <a:lnTo>
                    <a:pt x="1720" y="1667"/>
                  </a:lnTo>
                  <a:lnTo>
                    <a:pt x="1720" y="1667"/>
                  </a:lnTo>
                  <a:lnTo>
                    <a:pt x="1723" y="1667"/>
                  </a:lnTo>
                  <a:lnTo>
                    <a:pt x="1727" y="1667"/>
                  </a:lnTo>
                  <a:lnTo>
                    <a:pt x="1727" y="1667"/>
                  </a:lnTo>
                  <a:lnTo>
                    <a:pt x="1727" y="1671"/>
                  </a:lnTo>
                  <a:lnTo>
                    <a:pt x="1727" y="1671"/>
                  </a:lnTo>
                  <a:lnTo>
                    <a:pt x="1727" y="1679"/>
                  </a:lnTo>
                  <a:lnTo>
                    <a:pt x="1723" y="1679"/>
                  </a:lnTo>
                  <a:lnTo>
                    <a:pt x="1723" y="1679"/>
                  </a:lnTo>
                  <a:lnTo>
                    <a:pt x="1720" y="1675"/>
                  </a:lnTo>
                  <a:lnTo>
                    <a:pt x="1716" y="1675"/>
                  </a:lnTo>
                  <a:lnTo>
                    <a:pt x="1716" y="1671"/>
                  </a:lnTo>
                  <a:lnTo>
                    <a:pt x="1716" y="1671"/>
                  </a:lnTo>
                  <a:close/>
                  <a:moveTo>
                    <a:pt x="1720" y="1649"/>
                  </a:moveTo>
                  <a:lnTo>
                    <a:pt x="1720" y="1649"/>
                  </a:lnTo>
                  <a:lnTo>
                    <a:pt x="1720" y="1649"/>
                  </a:lnTo>
                  <a:lnTo>
                    <a:pt x="1720" y="1645"/>
                  </a:lnTo>
                  <a:lnTo>
                    <a:pt x="1723" y="1645"/>
                  </a:lnTo>
                  <a:lnTo>
                    <a:pt x="1727" y="1645"/>
                  </a:lnTo>
                  <a:lnTo>
                    <a:pt x="1731" y="1649"/>
                  </a:lnTo>
                  <a:lnTo>
                    <a:pt x="1731" y="1649"/>
                  </a:lnTo>
                  <a:lnTo>
                    <a:pt x="1731" y="1649"/>
                  </a:lnTo>
                  <a:lnTo>
                    <a:pt x="1731" y="1653"/>
                  </a:lnTo>
                  <a:lnTo>
                    <a:pt x="1727" y="1653"/>
                  </a:lnTo>
                  <a:lnTo>
                    <a:pt x="1727" y="1656"/>
                  </a:lnTo>
                  <a:lnTo>
                    <a:pt x="1723" y="1656"/>
                  </a:lnTo>
                  <a:lnTo>
                    <a:pt x="1723" y="1656"/>
                  </a:lnTo>
                  <a:lnTo>
                    <a:pt x="1720" y="1653"/>
                  </a:lnTo>
                  <a:lnTo>
                    <a:pt x="1720" y="1649"/>
                  </a:lnTo>
                  <a:lnTo>
                    <a:pt x="1720" y="1649"/>
                  </a:lnTo>
                  <a:close/>
                  <a:moveTo>
                    <a:pt x="1720" y="1627"/>
                  </a:moveTo>
                  <a:lnTo>
                    <a:pt x="1720" y="1627"/>
                  </a:lnTo>
                  <a:lnTo>
                    <a:pt x="1720" y="1623"/>
                  </a:lnTo>
                  <a:lnTo>
                    <a:pt x="1723" y="1623"/>
                  </a:lnTo>
                  <a:lnTo>
                    <a:pt x="1727" y="1619"/>
                  </a:lnTo>
                  <a:lnTo>
                    <a:pt x="1731" y="1623"/>
                  </a:lnTo>
                  <a:lnTo>
                    <a:pt x="1731" y="1627"/>
                  </a:lnTo>
                  <a:lnTo>
                    <a:pt x="1731" y="1627"/>
                  </a:lnTo>
                  <a:lnTo>
                    <a:pt x="1731" y="1630"/>
                  </a:lnTo>
                  <a:lnTo>
                    <a:pt x="1731" y="1630"/>
                  </a:lnTo>
                  <a:lnTo>
                    <a:pt x="1727" y="1630"/>
                  </a:lnTo>
                  <a:lnTo>
                    <a:pt x="1727" y="1630"/>
                  </a:lnTo>
                  <a:lnTo>
                    <a:pt x="1723" y="1630"/>
                  </a:lnTo>
                  <a:lnTo>
                    <a:pt x="1720" y="1630"/>
                  </a:lnTo>
                  <a:lnTo>
                    <a:pt x="1720" y="1627"/>
                  </a:lnTo>
                  <a:lnTo>
                    <a:pt x="1720" y="1627"/>
                  </a:lnTo>
                  <a:lnTo>
                    <a:pt x="1720" y="1627"/>
                  </a:lnTo>
                  <a:close/>
                  <a:moveTo>
                    <a:pt x="1720" y="1604"/>
                  </a:moveTo>
                  <a:lnTo>
                    <a:pt x="1720" y="1604"/>
                  </a:lnTo>
                  <a:lnTo>
                    <a:pt x="1720" y="1601"/>
                  </a:lnTo>
                  <a:lnTo>
                    <a:pt x="1723" y="1601"/>
                  </a:lnTo>
                  <a:lnTo>
                    <a:pt x="1727" y="1597"/>
                  </a:lnTo>
                  <a:lnTo>
                    <a:pt x="1731" y="1601"/>
                  </a:lnTo>
                  <a:lnTo>
                    <a:pt x="1731" y="1604"/>
                  </a:lnTo>
                  <a:lnTo>
                    <a:pt x="1731" y="1604"/>
                  </a:lnTo>
                  <a:lnTo>
                    <a:pt x="1731" y="1608"/>
                  </a:lnTo>
                  <a:lnTo>
                    <a:pt x="1727" y="1608"/>
                  </a:lnTo>
                  <a:lnTo>
                    <a:pt x="1727" y="1608"/>
                  </a:lnTo>
                  <a:lnTo>
                    <a:pt x="1723" y="1608"/>
                  </a:lnTo>
                  <a:lnTo>
                    <a:pt x="1723" y="1608"/>
                  </a:lnTo>
                  <a:lnTo>
                    <a:pt x="1720" y="1604"/>
                  </a:lnTo>
                  <a:lnTo>
                    <a:pt x="1720" y="1604"/>
                  </a:lnTo>
                  <a:lnTo>
                    <a:pt x="1720" y="1604"/>
                  </a:lnTo>
                  <a:close/>
                  <a:moveTo>
                    <a:pt x="1723" y="1578"/>
                  </a:moveTo>
                  <a:lnTo>
                    <a:pt x="1723" y="1578"/>
                  </a:lnTo>
                  <a:lnTo>
                    <a:pt x="1723" y="1575"/>
                  </a:lnTo>
                  <a:lnTo>
                    <a:pt x="1727" y="1575"/>
                  </a:lnTo>
                  <a:lnTo>
                    <a:pt x="1731" y="1575"/>
                  </a:lnTo>
                  <a:lnTo>
                    <a:pt x="1735" y="1578"/>
                  </a:lnTo>
                  <a:lnTo>
                    <a:pt x="1735" y="1578"/>
                  </a:lnTo>
                  <a:lnTo>
                    <a:pt x="1735" y="1578"/>
                  </a:lnTo>
                  <a:lnTo>
                    <a:pt x="1735" y="1582"/>
                  </a:lnTo>
                  <a:lnTo>
                    <a:pt x="1731" y="1586"/>
                  </a:lnTo>
                  <a:lnTo>
                    <a:pt x="1731" y="1586"/>
                  </a:lnTo>
                  <a:lnTo>
                    <a:pt x="1727" y="1586"/>
                  </a:lnTo>
                  <a:lnTo>
                    <a:pt x="1723" y="1586"/>
                  </a:lnTo>
                  <a:lnTo>
                    <a:pt x="1723" y="1582"/>
                  </a:lnTo>
                  <a:lnTo>
                    <a:pt x="1723" y="1578"/>
                  </a:lnTo>
                  <a:lnTo>
                    <a:pt x="1723" y="1578"/>
                  </a:lnTo>
                  <a:close/>
                  <a:moveTo>
                    <a:pt x="1723" y="1556"/>
                  </a:moveTo>
                  <a:lnTo>
                    <a:pt x="1723" y="1556"/>
                  </a:lnTo>
                  <a:lnTo>
                    <a:pt x="1723" y="1556"/>
                  </a:lnTo>
                  <a:lnTo>
                    <a:pt x="1723" y="1552"/>
                  </a:lnTo>
                  <a:lnTo>
                    <a:pt x="1727" y="1552"/>
                  </a:lnTo>
                  <a:lnTo>
                    <a:pt x="1731" y="1552"/>
                  </a:lnTo>
                  <a:lnTo>
                    <a:pt x="1735" y="1556"/>
                  </a:lnTo>
                  <a:lnTo>
                    <a:pt x="1735" y="1556"/>
                  </a:lnTo>
                  <a:lnTo>
                    <a:pt x="1731" y="1560"/>
                  </a:lnTo>
                  <a:lnTo>
                    <a:pt x="1731" y="1564"/>
                  </a:lnTo>
                  <a:lnTo>
                    <a:pt x="1727" y="1564"/>
                  </a:lnTo>
                  <a:lnTo>
                    <a:pt x="1727" y="1564"/>
                  </a:lnTo>
                  <a:lnTo>
                    <a:pt x="1723" y="1560"/>
                  </a:lnTo>
                  <a:lnTo>
                    <a:pt x="1723" y="1560"/>
                  </a:lnTo>
                  <a:lnTo>
                    <a:pt x="1723" y="1556"/>
                  </a:lnTo>
                  <a:lnTo>
                    <a:pt x="1723" y="1556"/>
                  </a:lnTo>
                  <a:close/>
                  <a:moveTo>
                    <a:pt x="1723" y="1534"/>
                  </a:moveTo>
                  <a:lnTo>
                    <a:pt x="1723" y="1534"/>
                  </a:lnTo>
                  <a:lnTo>
                    <a:pt x="1723" y="1530"/>
                  </a:lnTo>
                  <a:lnTo>
                    <a:pt x="1723" y="1530"/>
                  </a:lnTo>
                  <a:lnTo>
                    <a:pt x="1727" y="1525"/>
                  </a:lnTo>
                  <a:lnTo>
                    <a:pt x="1731" y="1530"/>
                  </a:lnTo>
                  <a:lnTo>
                    <a:pt x="1735" y="1530"/>
                  </a:lnTo>
                  <a:lnTo>
                    <a:pt x="1735" y="1534"/>
                  </a:lnTo>
                  <a:lnTo>
                    <a:pt x="1735" y="1534"/>
                  </a:lnTo>
                  <a:lnTo>
                    <a:pt x="1735" y="1538"/>
                  </a:lnTo>
                  <a:lnTo>
                    <a:pt x="1731" y="1538"/>
                  </a:lnTo>
                  <a:lnTo>
                    <a:pt x="1731" y="1538"/>
                  </a:lnTo>
                  <a:lnTo>
                    <a:pt x="1727" y="1538"/>
                  </a:lnTo>
                  <a:lnTo>
                    <a:pt x="1727" y="1538"/>
                  </a:lnTo>
                  <a:lnTo>
                    <a:pt x="1723" y="1538"/>
                  </a:lnTo>
                  <a:lnTo>
                    <a:pt x="1723" y="1538"/>
                  </a:lnTo>
                  <a:lnTo>
                    <a:pt x="1723" y="1534"/>
                  </a:lnTo>
                  <a:lnTo>
                    <a:pt x="1723" y="1534"/>
                  </a:lnTo>
                  <a:close/>
                  <a:moveTo>
                    <a:pt x="1723" y="1512"/>
                  </a:moveTo>
                  <a:lnTo>
                    <a:pt x="1723" y="1512"/>
                  </a:lnTo>
                  <a:lnTo>
                    <a:pt x="1723" y="1508"/>
                  </a:lnTo>
                  <a:lnTo>
                    <a:pt x="1727" y="1503"/>
                  </a:lnTo>
                  <a:lnTo>
                    <a:pt x="1735" y="1508"/>
                  </a:lnTo>
                  <a:lnTo>
                    <a:pt x="1735" y="1508"/>
                  </a:lnTo>
                  <a:lnTo>
                    <a:pt x="1735" y="1512"/>
                  </a:lnTo>
                  <a:lnTo>
                    <a:pt x="1735" y="1512"/>
                  </a:lnTo>
                  <a:lnTo>
                    <a:pt x="1735" y="1512"/>
                  </a:lnTo>
                  <a:lnTo>
                    <a:pt x="1735" y="1514"/>
                  </a:lnTo>
                  <a:lnTo>
                    <a:pt x="1731" y="1514"/>
                  </a:lnTo>
                  <a:lnTo>
                    <a:pt x="1727" y="1514"/>
                  </a:lnTo>
                  <a:lnTo>
                    <a:pt x="1727" y="1514"/>
                  </a:lnTo>
                  <a:lnTo>
                    <a:pt x="1723" y="1514"/>
                  </a:lnTo>
                  <a:lnTo>
                    <a:pt x="1723" y="1512"/>
                  </a:lnTo>
                  <a:lnTo>
                    <a:pt x="1723" y="1512"/>
                  </a:lnTo>
                  <a:close/>
                  <a:moveTo>
                    <a:pt x="1723" y="1486"/>
                  </a:moveTo>
                  <a:lnTo>
                    <a:pt x="1723" y="1486"/>
                  </a:lnTo>
                  <a:lnTo>
                    <a:pt x="1723" y="1486"/>
                  </a:lnTo>
                  <a:lnTo>
                    <a:pt x="1723" y="1481"/>
                  </a:lnTo>
                  <a:lnTo>
                    <a:pt x="1727" y="1481"/>
                  </a:lnTo>
                  <a:lnTo>
                    <a:pt x="1727" y="1481"/>
                  </a:lnTo>
                  <a:lnTo>
                    <a:pt x="1731" y="1481"/>
                  </a:lnTo>
                  <a:lnTo>
                    <a:pt x="1735" y="1486"/>
                  </a:lnTo>
                  <a:lnTo>
                    <a:pt x="1735" y="1486"/>
                  </a:lnTo>
                  <a:lnTo>
                    <a:pt x="1735" y="1488"/>
                  </a:lnTo>
                  <a:lnTo>
                    <a:pt x="1735" y="1492"/>
                  </a:lnTo>
                  <a:lnTo>
                    <a:pt x="1731" y="1492"/>
                  </a:lnTo>
                  <a:lnTo>
                    <a:pt x="1727" y="1492"/>
                  </a:lnTo>
                  <a:lnTo>
                    <a:pt x="1727" y="1492"/>
                  </a:lnTo>
                  <a:lnTo>
                    <a:pt x="1723" y="1492"/>
                  </a:lnTo>
                  <a:lnTo>
                    <a:pt x="1723" y="1486"/>
                  </a:lnTo>
                  <a:lnTo>
                    <a:pt x="1723" y="1486"/>
                  </a:lnTo>
                  <a:close/>
                  <a:moveTo>
                    <a:pt x="1723" y="1462"/>
                  </a:moveTo>
                  <a:lnTo>
                    <a:pt x="1723" y="1462"/>
                  </a:lnTo>
                  <a:lnTo>
                    <a:pt x="1723" y="1459"/>
                  </a:lnTo>
                  <a:lnTo>
                    <a:pt x="1727" y="1459"/>
                  </a:lnTo>
                  <a:lnTo>
                    <a:pt x="1727" y="1459"/>
                  </a:lnTo>
                  <a:lnTo>
                    <a:pt x="1731" y="1459"/>
                  </a:lnTo>
                  <a:lnTo>
                    <a:pt x="1735" y="1462"/>
                  </a:lnTo>
                  <a:lnTo>
                    <a:pt x="1735" y="1462"/>
                  </a:lnTo>
                  <a:lnTo>
                    <a:pt x="1735" y="1462"/>
                  </a:lnTo>
                  <a:lnTo>
                    <a:pt x="1735" y="1466"/>
                  </a:lnTo>
                  <a:lnTo>
                    <a:pt x="1731" y="1466"/>
                  </a:lnTo>
                  <a:lnTo>
                    <a:pt x="1731" y="1470"/>
                  </a:lnTo>
                  <a:lnTo>
                    <a:pt x="1727" y="1470"/>
                  </a:lnTo>
                  <a:lnTo>
                    <a:pt x="1727" y="1470"/>
                  </a:lnTo>
                  <a:lnTo>
                    <a:pt x="1723" y="1466"/>
                  </a:lnTo>
                  <a:lnTo>
                    <a:pt x="1723" y="1466"/>
                  </a:lnTo>
                  <a:lnTo>
                    <a:pt x="1723" y="1462"/>
                  </a:lnTo>
                  <a:lnTo>
                    <a:pt x="1723" y="1462"/>
                  </a:lnTo>
                  <a:close/>
                  <a:moveTo>
                    <a:pt x="1723" y="1440"/>
                  </a:moveTo>
                  <a:lnTo>
                    <a:pt x="1723" y="1440"/>
                  </a:lnTo>
                  <a:lnTo>
                    <a:pt x="1723" y="1437"/>
                  </a:lnTo>
                  <a:lnTo>
                    <a:pt x="1723" y="1437"/>
                  </a:lnTo>
                  <a:lnTo>
                    <a:pt x="1727" y="1433"/>
                  </a:lnTo>
                  <a:lnTo>
                    <a:pt x="1727" y="1433"/>
                  </a:lnTo>
                  <a:lnTo>
                    <a:pt x="1731" y="1437"/>
                  </a:lnTo>
                  <a:lnTo>
                    <a:pt x="1735" y="1440"/>
                  </a:lnTo>
                  <a:lnTo>
                    <a:pt x="1735" y="1440"/>
                  </a:lnTo>
                  <a:lnTo>
                    <a:pt x="1731" y="1444"/>
                  </a:lnTo>
                  <a:lnTo>
                    <a:pt x="1731" y="1444"/>
                  </a:lnTo>
                  <a:lnTo>
                    <a:pt x="1727" y="1444"/>
                  </a:lnTo>
                  <a:lnTo>
                    <a:pt x="1727" y="1444"/>
                  </a:lnTo>
                  <a:lnTo>
                    <a:pt x="1723" y="1444"/>
                  </a:lnTo>
                  <a:lnTo>
                    <a:pt x="1723" y="1444"/>
                  </a:lnTo>
                  <a:lnTo>
                    <a:pt x="1723" y="1440"/>
                  </a:lnTo>
                  <a:lnTo>
                    <a:pt x="1723" y="1440"/>
                  </a:lnTo>
                  <a:close/>
                  <a:moveTo>
                    <a:pt x="1720" y="1418"/>
                  </a:moveTo>
                  <a:lnTo>
                    <a:pt x="1720" y="1418"/>
                  </a:lnTo>
                  <a:lnTo>
                    <a:pt x="1723" y="1414"/>
                  </a:lnTo>
                  <a:lnTo>
                    <a:pt x="1723" y="1414"/>
                  </a:lnTo>
                  <a:lnTo>
                    <a:pt x="1723" y="1411"/>
                  </a:lnTo>
                  <a:lnTo>
                    <a:pt x="1727" y="1411"/>
                  </a:lnTo>
                  <a:lnTo>
                    <a:pt x="1731" y="1411"/>
                  </a:lnTo>
                  <a:lnTo>
                    <a:pt x="1731" y="1411"/>
                  </a:lnTo>
                  <a:lnTo>
                    <a:pt x="1735" y="1418"/>
                  </a:lnTo>
                  <a:lnTo>
                    <a:pt x="1735" y="1418"/>
                  </a:lnTo>
                  <a:lnTo>
                    <a:pt x="1735" y="1418"/>
                  </a:lnTo>
                  <a:lnTo>
                    <a:pt x="1731" y="1422"/>
                  </a:lnTo>
                  <a:lnTo>
                    <a:pt x="1727" y="1422"/>
                  </a:lnTo>
                  <a:lnTo>
                    <a:pt x="1727" y="1422"/>
                  </a:lnTo>
                  <a:lnTo>
                    <a:pt x="1723" y="1422"/>
                  </a:lnTo>
                  <a:lnTo>
                    <a:pt x="1723" y="1418"/>
                  </a:lnTo>
                  <a:lnTo>
                    <a:pt x="1720" y="1418"/>
                  </a:lnTo>
                  <a:lnTo>
                    <a:pt x="1720" y="1418"/>
                  </a:lnTo>
                  <a:close/>
                  <a:moveTo>
                    <a:pt x="1720" y="1396"/>
                  </a:moveTo>
                  <a:lnTo>
                    <a:pt x="1720" y="1396"/>
                  </a:lnTo>
                  <a:lnTo>
                    <a:pt x="1720" y="1392"/>
                  </a:lnTo>
                  <a:lnTo>
                    <a:pt x="1723" y="1388"/>
                  </a:lnTo>
                  <a:lnTo>
                    <a:pt x="1723" y="1388"/>
                  </a:lnTo>
                  <a:lnTo>
                    <a:pt x="1727" y="1388"/>
                  </a:lnTo>
                  <a:lnTo>
                    <a:pt x="1727" y="1388"/>
                  </a:lnTo>
                  <a:lnTo>
                    <a:pt x="1731" y="1388"/>
                  </a:lnTo>
                  <a:lnTo>
                    <a:pt x="1731" y="1392"/>
                  </a:lnTo>
                  <a:lnTo>
                    <a:pt x="1731" y="1392"/>
                  </a:lnTo>
                  <a:lnTo>
                    <a:pt x="1731" y="1396"/>
                  </a:lnTo>
                  <a:lnTo>
                    <a:pt x="1731" y="1396"/>
                  </a:lnTo>
                  <a:lnTo>
                    <a:pt x="1727" y="1399"/>
                  </a:lnTo>
                  <a:lnTo>
                    <a:pt x="1723" y="1399"/>
                  </a:lnTo>
                  <a:lnTo>
                    <a:pt x="1723" y="1399"/>
                  </a:lnTo>
                  <a:lnTo>
                    <a:pt x="1720" y="1396"/>
                  </a:lnTo>
                  <a:lnTo>
                    <a:pt x="1720" y="1396"/>
                  </a:lnTo>
                  <a:lnTo>
                    <a:pt x="1720" y="1396"/>
                  </a:lnTo>
                  <a:close/>
                  <a:moveTo>
                    <a:pt x="1720" y="1370"/>
                  </a:moveTo>
                  <a:lnTo>
                    <a:pt x="1720" y="1370"/>
                  </a:lnTo>
                  <a:lnTo>
                    <a:pt x="1720" y="1370"/>
                  </a:lnTo>
                  <a:lnTo>
                    <a:pt x="1720" y="1366"/>
                  </a:lnTo>
                  <a:lnTo>
                    <a:pt x="1723" y="1366"/>
                  </a:lnTo>
                  <a:lnTo>
                    <a:pt x="1723" y="1366"/>
                  </a:lnTo>
                  <a:lnTo>
                    <a:pt x="1727" y="1366"/>
                  </a:lnTo>
                  <a:lnTo>
                    <a:pt x="1731" y="1366"/>
                  </a:lnTo>
                  <a:lnTo>
                    <a:pt x="1731" y="1370"/>
                  </a:lnTo>
                  <a:lnTo>
                    <a:pt x="1731" y="1370"/>
                  </a:lnTo>
                  <a:lnTo>
                    <a:pt x="1731" y="1373"/>
                  </a:lnTo>
                  <a:lnTo>
                    <a:pt x="1727" y="1377"/>
                  </a:lnTo>
                  <a:lnTo>
                    <a:pt x="1723" y="1377"/>
                  </a:lnTo>
                  <a:lnTo>
                    <a:pt x="1720" y="1373"/>
                  </a:lnTo>
                  <a:lnTo>
                    <a:pt x="1720" y="1373"/>
                  </a:lnTo>
                  <a:lnTo>
                    <a:pt x="1720" y="1370"/>
                  </a:lnTo>
                  <a:lnTo>
                    <a:pt x="1720" y="1370"/>
                  </a:lnTo>
                  <a:close/>
                  <a:moveTo>
                    <a:pt x="1720" y="1348"/>
                  </a:moveTo>
                  <a:lnTo>
                    <a:pt x="1720" y="1348"/>
                  </a:lnTo>
                  <a:lnTo>
                    <a:pt x="1720" y="1344"/>
                  </a:lnTo>
                  <a:lnTo>
                    <a:pt x="1720" y="1344"/>
                  </a:lnTo>
                  <a:lnTo>
                    <a:pt x="1723" y="1344"/>
                  </a:lnTo>
                  <a:lnTo>
                    <a:pt x="1723" y="1340"/>
                  </a:lnTo>
                  <a:lnTo>
                    <a:pt x="1727" y="1340"/>
                  </a:lnTo>
                  <a:lnTo>
                    <a:pt x="1727" y="1344"/>
                  </a:lnTo>
                  <a:lnTo>
                    <a:pt x="1731" y="1344"/>
                  </a:lnTo>
                  <a:lnTo>
                    <a:pt x="1731" y="1348"/>
                  </a:lnTo>
                  <a:lnTo>
                    <a:pt x="1731" y="1348"/>
                  </a:lnTo>
                  <a:lnTo>
                    <a:pt x="1731" y="1348"/>
                  </a:lnTo>
                  <a:lnTo>
                    <a:pt x="1727" y="1351"/>
                  </a:lnTo>
                  <a:lnTo>
                    <a:pt x="1723" y="1351"/>
                  </a:lnTo>
                  <a:lnTo>
                    <a:pt x="1720" y="1351"/>
                  </a:lnTo>
                  <a:lnTo>
                    <a:pt x="1720" y="1348"/>
                  </a:lnTo>
                  <a:lnTo>
                    <a:pt x="1720" y="1348"/>
                  </a:lnTo>
                  <a:close/>
                  <a:moveTo>
                    <a:pt x="1716" y="1325"/>
                  </a:moveTo>
                  <a:lnTo>
                    <a:pt x="1716" y="1325"/>
                  </a:lnTo>
                  <a:lnTo>
                    <a:pt x="1716" y="1322"/>
                  </a:lnTo>
                  <a:lnTo>
                    <a:pt x="1720" y="1322"/>
                  </a:lnTo>
                  <a:lnTo>
                    <a:pt x="1723" y="1318"/>
                  </a:lnTo>
                  <a:lnTo>
                    <a:pt x="1723" y="1318"/>
                  </a:lnTo>
                  <a:lnTo>
                    <a:pt x="1727" y="1318"/>
                  </a:lnTo>
                  <a:lnTo>
                    <a:pt x="1727" y="1325"/>
                  </a:lnTo>
                  <a:lnTo>
                    <a:pt x="1727" y="1325"/>
                  </a:lnTo>
                  <a:lnTo>
                    <a:pt x="1727" y="1329"/>
                  </a:lnTo>
                  <a:lnTo>
                    <a:pt x="1723" y="1329"/>
                  </a:lnTo>
                  <a:lnTo>
                    <a:pt x="1720" y="1329"/>
                  </a:lnTo>
                  <a:lnTo>
                    <a:pt x="1716" y="1325"/>
                  </a:lnTo>
                  <a:lnTo>
                    <a:pt x="1716" y="1325"/>
                  </a:lnTo>
                  <a:lnTo>
                    <a:pt x="1716" y="1325"/>
                  </a:lnTo>
                  <a:close/>
                  <a:moveTo>
                    <a:pt x="1716" y="1303"/>
                  </a:moveTo>
                  <a:lnTo>
                    <a:pt x="1716" y="1303"/>
                  </a:lnTo>
                  <a:lnTo>
                    <a:pt x="1716" y="1299"/>
                  </a:lnTo>
                  <a:lnTo>
                    <a:pt x="1716" y="1296"/>
                  </a:lnTo>
                  <a:lnTo>
                    <a:pt x="1720" y="1296"/>
                  </a:lnTo>
                  <a:lnTo>
                    <a:pt x="1723" y="1296"/>
                  </a:lnTo>
                  <a:lnTo>
                    <a:pt x="1727" y="1299"/>
                  </a:lnTo>
                  <a:lnTo>
                    <a:pt x="1727" y="1299"/>
                  </a:lnTo>
                  <a:lnTo>
                    <a:pt x="1723" y="1303"/>
                  </a:lnTo>
                  <a:lnTo>
                    <a:pt x="1723" y="1307"/>
                  </a:lnTo>
                  <a:lnTo>
                    <a:pt x="1720" y="1307"/>
                  </a:lnTo>
                  <a:lnTo>
                    <a:pt x="1720" y="1307"/>
                  </a:lnTo>
                  <a:lnTo>
                    <a:pt x="1716" y="1307"/>
                  </a:lnTo>
                  <a:lnTo>
                    <a:pt x="1716" y="1303"/>
                  </a:lnTo>
                  <a:lnTo>
                    <a:pt x="1716" y="1303"/>
                  </a:lnTo>
                  <a:close/>
                  <a:moveTo>
                    <a:pt x="1712" y="1277"/>
                  </a:moveTo>
                  <a:lnTo>
                    <a:pt x="1712" y="1277"/>
                  </a:lnTo>
                  <a:lnTo>
                    <a:pt x="1716" y="1273"/>
                  </a:lnTo>
                  <a:lnTo>
                    <a:pt x="1720" y="1273"/>
                  </a:lnTo>
                  <a:lnTo>
                    <a:pt x="1723" y="1273"/>
                  </a:lnTo>
                  <a:lnTo>
                    <a:pt x="1723" y="1277"/>
                  </a:lnTo>
                  <a:lnTo>
                    <a:pt x="1723" y="1277"/>
                  </a:lnTo>
                  <a:lnTo>
                    <a:pt x="1723" y="1277"/>
                  </a:lnTo>
                  <a:lnTo>
                    <a:pt x="1723" y="1281"/>
                  </a:lnTo>
                  <a:lnTo>
                    <a:pt x="1723" y="1281"/>
                  </a:lnTo>
                  <a:lnTo>
                    <a:pt x="1723" y="1284"/>
                  </a:lnTo>
                  <a:lnTo>
                    <a:pt x="1720" y="1284"/>
                  </a:lnTo>
                  <a:lnTo>
                    <a:pt x="1716" y="1284"/>
                  </a:lnTo>
                  <a:lnTo>
                    <a:pt x="1716" y="1281"/>
                  </a:lnTo>
                  <a:lnTo>
                    <a:pt x="1712" y="1277"/>
                  </a:lnTo>
                  <a:lnTo>
                    <a:pt x="1712" y="1277"/>
                  </a:lnTo>
                  <a:close/>
                  <a:moveTo>
                    <a:pt x="1712" y="1255"/>
                  </a:moveTo>
                  <a:lnTo>
                    <a:pt x="1712" y="1255"/>
                  </a:lnTo>
                  <a:lnTo>
                    <a:pt x="1712" y="1251"/>
                  </a:lnTo>
                  <a:lnTo>
                    <a:pt x="1716" y="1246"/>
                  </a:lnTo>
                  <a:lnTo>
                    <a:pt x="1720" y="1251"/>
                  </a:lnTo>
                  <a:lnTo>
                    <a:pt x="1723" y="1255"/>
                  </a:lnTo>
                  <a:lnTo>
                    <a:pt x="1723" y="1255"/>
                  </a:lnTo>
                  <a:lnTo>
                    <a:pt x="1723" y="1255"/>
                  </a:lnTo>
                  <a:lnTo>
                    <a:pt x="1720" y="1259"/>
                  </a:lnTo>
                  <a:lnTo>
                    <a:pt x="1720" y="1259"/>
                  </a:lnTo>
                  <a:lnTo>
                    <a:pt x="1716" y="1262"/>
                  </a:lnTo>
                  <a:lnTo>
                    <a:pt x="1716" y="1259"/>
                  </a:lnTo>
                  <a:lnTo>
                    <a:pt x="1712" y="1259"/>
                  </a:lnTo>
                  <a:lnTo>
                    <a:pt x="1712" y="1255"/>
                  </a:lnTo>
                  <a:lnTo>
                    <a:pt x="1712" y="1255"/>
                  </a:lnTo>
                  <a:close/>
                  <a:moveTo>
                    <a:pt x="1709" y="1233"/>
                  </a:moveTo>
                  <a:lnTo>
                    <a:pt x="1709" y="1233"/>
                  </a:lnTo>
                  <a:lnTo>
                    <a:pt x="1709" y="1229"/>
                  </a:lnTo>
                  <a:lnTo>
                    <a:pt x="1709" y="1229"/>
                  </a:lnTo>
                  <a:lnTo>
                    <a:pt x="1712" y="1224"/>
                  </a:lnTo>
                  <a:lnTo>
                    <a:pt x="1716" y="1224"/>
                  </a:lnTo>
                  <a:lnTo>
                    <a:pt x="1720" y="1229"/>
                  </a:lnTo>
                  <a:lnTo>
                    <a:pt x="1720" y="1233"/>
                  </a:lnTo>
                  <a:lnTo>
                    <a:pt x="1720" y="1233"/>
                  </a:lnTo>
                  <a:lnTo>
                    <a:pt x="1720" y="1235"/>
                  </a:lnTo>
                  <a:lnTo>
                    <a:pt x="1716" y="1235"/>
                  </a:lnTo>
                  <a:lnTo>
                    <a:pt x="1712" y="1235"/>
                  </a:lnTo>
                  <a:lnTo>
                    <a:pt x="1709" y="1233"/>
                  </a:lnTo>
                  <a:lnTo>
                    <a:pt x="1709" y="1233"/>
                  </a:lnTo>
                  <a:close/>
                  <a:moveTo>
                    <a:pt x="1705" y="1209"/>
                  </a:moveTo>
                  <a:lnTo>
                    <a:pt x="1705" y="1209"/>
                  </a:lnTo>
                  <a:lnTo>
                    <a:pt x="1705" y="1207"/>
                  </a:lnTo>
                  <a:lnTo>
                    <a:pt x="1709" y="1207"/>
                  </a:lnTo>
                  <a:lnTo>
                    <a:pt x="1712" y="1202"/>
                  </a:lnTo>
                  <a:lnTo>
                    <a:pt x="1712" y="1202"/>
                  </a:lnTo>
                  <a:lnTo>
                    <a:pt x="1716" y="1202"/>
                  </a:lnTo>
                  <a:lnTo>
                    <a:pt x="1716" y="1207"/>
                  </a:lnTo>
                  <a:lnTo>
                    <a:pt x="1716" y="1207"/>
                  </a:lnTo>
                  <a:lnTo>
                    <a:pt x="1716" y="1207"/>
                  </a:lnTo>
                  <a:lnTo>
                    <a:pt x="1716" y="1209"/>
                  </a:lnTo>
                  <a:lnTo>
                    <a:pt x="1716" y="1213"/>
                  </a:lnTo>
                  <a:lnTo>
                    <a:pt x="1716" y="1213"/>
                  </a:lnTo>
                  <a:lnTo>
                    <a:pt x="1712" y="1213"/>
                  </a:lnTo>
                  <a:lnTo>
                    <a:pt x="1712" y="1213"/>
                  </a:lnTo>
                  <a:lnTo>
                    <a:pt x="1709" y="1213"/>
                  </a:lnTo>
                  <a:lnTo>
                    <a:pt x="1709" y="1209"/>
                  </a:lnTo>
                  <a:lnTo>
                    <a:pt x="1705" y="1209"/>
                  </a:lnTo>
                  <a:lnTo>
                    <a:pt x="1705" y="1209"/>
                  </a:lnTo>
                  <a:close/>
                  <a:moveTo>
                    <a:pt x="1705" y="1187"/>
                  </a:moveTo>
                  <a:lnTo>
                    <a:pt x="1705" y="1187"/>
                  </a:lnTo>
                  <a:lnTo>
                    <a:pt x="1705" y="1183"/>
                  </a:lnTo>
                  <a:lnTo>
                    <a:pt x="1705" y="1180"/>
                  </a:lnTo>
                  <a:lnTo>
                    <a:pt x="1705" y="1180"/>
                  </a:lnTo>
                  <a:lnTo>
                    <a:pt x="1709" y="1180"/>
                  </a:lnTo>
                  <a:lnTo>
                    <a:pt x="1712" y="1180"/>
                  </a:lnTo>
                  <a:lnTo>
                    <a:pt x="1712" y="1180"/>
                  </a:lnTo>
                  <a:lnTo>
                    <a:pt x="1716" y="1183"/>
                  </a:lnTo>
                  <a:lnTo>
                    <a:pt x="1716" y="1183"/>
                  </a:lnTo>
                  <a:lnTo>
                    <a:pt x="1716" y="1183"/>
                  </a:lnTo>
                  <a:lnTo>
                    <a:pt x="1716" y="1187"/>
                  </a:lnTo>
                  <a:lnTo>
                    <a:pt x="1712" y="1187"/>
                  </a:lnTo>
                  <a:lnTo>
                    <a:pt x="1709" y="1191"/>
                  </a:lnTo>
                  <a:lnTo>
                    <a:pt x="1709" y="1191"/>
                  </a:lnTo>
                  <a:lnTo>
                    <a:pt x="1705" y="1191"/>
                  </a:lnTo>
                  <a:lnTo>
                    <a:pt x="1705" y="1187"/>
                  </a:lnTo>
                  <a:lnTo>
                    <a:pt x="1705" y="1187"/>
                  </a:lnTo>
                  <a:close/>
                  <a:moveTo>
                    <a:pt x="1701" y="1161"/>
                  </a:moveTo>
                  <a:lnTo>
                    <a:pt x="1701" y="1161"/>
                  </a:lnTo>
                  <a:lnTo>
                    <a:pt x="1701" y="1161"/>
                  </a:lnTo>
                  <a:lnTo>
                    <a:pt x="1701" y="1157"/>
                  </a:lnTo>
                  <a:lnTo>
                    <a:pt x="1705" y="1157"/>
                  </a:lnTo>
                  <a:lnTo>
                    <a:pt x="1709" y="1157"/>
                  </a:lnTo>
                  <a:lnTo>
                    <a:pt x="1709" y="1157"/>
                  </a:lnTo>
                  <a:lnTo>
                    <a:pt x="1712" y="1161"/>
                  </a:lnTo>
                  <a:lnTo>
                    <a:pt x="1712" y="1161"/>
                  </a:lnTo>
                  <a:lnTo>
                    <a:pt x="1712" y="1165"/>
                  </a:lnTo>
                  <a:lnTo>
                    <a:pt x="1709" y="1169"/>
                  </a:lnTo>
                  <a:lnTo>
                    <a:pt x="1709" y="1169"/>
                  </a:lnTo>
                  <a:lnTo>
                    <a:pt x="1701" y="1165"/>
                  </a:lnTo>
                  <a:lnTo>
                    <a:pt x="1701" y="1161"/>
                  </a:lnTo>
                  <a:lnTo>
                    <a:pt x="1701" y="1161"/>
                  </a:lnTo>
                  <a:close/>
                  <a:moveTo>
                    <a:pt x="1698" y="1139"/>
                  </a:moveTo>
                  <a:lnTo>
                    <a:pt x="1698" y="1139"/>
                  </a:lnTo>
                  <a:lnTo>
                    <a:pt x="1698" y="1139"/>
                  </a:lnTo>
                  <a:lnTo>
                    <a:pt x="1698" y="1135"/>
                  </a:lnTo>
                  <a:lnTo>
                    <a:pt x="1701" y="1131"/>
                  </a:lnTo>
                  <a:lnTo>
                    <a:pt x="1705" y="1131"/>
                  </a:lnTo>
                  <a:lnTo>
                    <a:pt x="1709" y="1135"/>
                  </a:lnTo>
                  <a:lnTo>
                    <a:pt x="1709" y="1139"/>
                  </a:lnTo>
                  <a:lnTo>
                    <a:pt x="1709" y="1139"/>
                  </a:lnTo>
                  <a:lnTo>
                    <a:pt x="1709" y="1139"/>
                  </a:lnTo>
                  <a:lnTo>
                    <a:pt x="1709" y="1143"/>
                  </a:lnTo>
                  <a:lnTo>
                    <a:pt x="1705" y="1143"/>
                  </a:lnTo>
                  <a:lnTo>
                    <a:pt x="1701" y="1143"/>
                  </a:lnTo>
                  <a:lnTo>
                    <a:pt x="1701" y="1143"/>
                  </a:lnTo>
                  <a:lnTo>
                    <a:pt x="1698" y="1139"/>
                  </a:lnTo>
                  <a:lnTo>
                    <a:pt x="1698" y="1139"/>
                  </a:lnTo>
                  <a:close/>
                  <a:moveTo>
                    <a:pt x="1694" y="1117"/>
                  </a:moveTo>
                  <a:lnTo>
                    <a:pt x="1694" y="1117"/>
                  </a:lnTo>
                  <a:lnTo>
                    <a:pt x="1694" y="1113"/>
                  </a:lnTo>
                  <a:lnTo>
                    <a:pt x="1694" y="1113"/>
                  </a:lnTo>
                  <a:lnTo>
                    <a:pt x="1698" y="1109"/>
                  </a:lnTo>
                  <a:lnTo>
                    <a:pt x="1705" y="1109"/>
                  </a:lnTo>
                  <a:lnTo>
                    <a:pt x="1705" y="1113"/>
                  </a:lnTo>
                  <a:lnTo>
                    <a:pt x="1705" y="1113"/>
                  </a:lnTo>
                  <a:lnTo>
                    <a:pt x="1705" y="1117"/>
                  </a:lnTo>
                  <a:lnTo>
                    <a:pt x="1705" y="1120"/>
                  </a:lnTo>
                  <a:lnTo>
                    <a:pt x="1701" y="1120"/>
                  </a:lnTo>
                  <a:lnTo>
                    <a:pt x="1698" y="1120"/>
                  </a:lnTo>
                  <a:lnTo>
                    <a:pt x="1698" y="1120"/>
                  </a:lnTo>
                  <a:lnTo>
                    <a:pt x="1694" y="1120"/>
                  </a:lnTo>
                  <a:lnTo>
                    <a:pt x="1694" y="1117"/>
                  </a:lnTo>
                  <a:lnTo>
                    <a:pt x="1694" y="1117"/>
                  </a:lnTo>
                  <a:close/>
                  <a:moveTo>
                    <a:pt x="1690" y="1094"/>
                  </a:moveTo>
                  <a:lnTo>
                    <a:pt x="1690" y="1094"/>
                  </a:lnTo>
                  <a:lnTo>
                    <a:pt x="1690" y="1091"/>
                  </a:lnTo>
                  <a:lnTo>
                    <a:pt x="1694" y="1087"/>
                  </a:lnTo>
                  <a:lnTo>
                    <a:pt x="1698" y="1087"/>
                  </a:lnTo>
                  <a:lnTo>
                    <a:pt x="1701" y="1087"/>
                  </a:lnTo>
                  <a:lnTo>
                    <a:pt x="1701" y="1091"/>
                  </a:lnTo>
                  <a:lnTo>
                    <a:pt x="1701" y="1091"/>
                  </a:lnTo>
                  <a:lnTo>
                    <a:pt x="1701" y="1094"/>
                  </a:lnTo>
                  <a:lnTo>
                    <a:pt x="1701" y="1094"/>
                  </a:lnTo>
                  <a:lnTo>
                    <a:pt x="1698" y="1098"/>
                  </a:lnTo>
                  <a:lnTo>
                    <a:pt x="1698" y="1098"/>
                  </a:lnTo>
                  <a:lnTo>
                    <a:pt x="1694" y="1098"/>
                  </a:lnTo>
                  <a:lnTo>
                    <a:pt x="1694" y="1098"/>
                  </a:lnTo>
                  <a:lnTo>
                    <a:pt x="1690" y="1094"/>
                  </a:lnTo>
                  <a:lnTo>
                    <a:pt x="1690" y="1094"/>
                  </a:lnTo>
                  <a:close/>
                  <a:moveTo>
                    <a:pt x="1686" y="1072"/>
                  </a:moveTo>
                  <a:lnTo>
                    <a:pt x="1686" y="1072"/>
                  </a:lnTo>
                  <a:lnTo>
                    <a:pt x="1686" y="1068"/>
                  </a:lnTo>
                  <a:lnTo>
                    <a:pt x="1690" y="1065"/>
                  </a:lnTo>
                  <a:lnTo>
                    <a:pt x="1698" y="1065"/>
                  </a:lnTo>
                  <a:lnTo>
                    <a:pt x="1698" y="1068"/>
                  </a:lnTo>
                  <a:lnTo>
                    <a:pt x="1698" y="1068"/>
                  </a:lnTo>
                  <a:lnTo>
                    <a:pt x="1698" y="1072"/>
                  </a:lnTo>
                  <a:lnTo>
                    <a:pt x="1698" y="1072"/>
                  </a:lnTo>
                  <a:lnTo>
                    <a:pt x="1694" y="1076"/>
                  </a:lnTo>
                  <a:lnTo>
                    <a:pt x="1690" y="1076"/>
                  </a:lnTo>
                  <a:lnTo>
                    <a:pt x="1690" y="1076"/>
                  </a:lnTo>
                  <a:lnTo>
                    <a:pt x="1686" y="1072"/>
                  </a:lnTo>
                  <a:lnTo>
                    <a:pt x="1686" y="1072"/>
                  </a:lnTo>
                  <a:close/>
                  <a:moveTo>
                    <a:pt x="1683" y="1050"/>
                  </a:moveTo>
                  <a:lnTo>
                    <a:pt x="1683" y="1050"/>
                  </a:lnTo>
                  <a:lnTo>
                    <a:pt x="1683" y="1046"/>
                  </a:lnTo>
                  <a:lnTo>
                    <a:pt x="1683" y="1042"/>
                  </a:lnTo>
                  <a:lnTo>
                    <a:pt x="1686" y="1042"/>
                  </a:lnTo>
                  <a:lnTo>
                    <a:pt x="1690" y="1042"/>
                  </a:lnTo>
                  <a:lnTo>
                    <a:pt x="1690" y="1042"/>
                  </a:lnTo>
                  <a:lnTo>
                    <a:pt x="1694" y="1046"/>
                  </a:lnTo>
                  <a:lnTo>
                    <a:pt x="1694" y="1046"/>
                  </a:lnTo>
                  <a:lnTo>
                    <a:pt x="1694" y="1050"/>
                  </a:lnTo>
                  <a:lnTo>
                    <a:pt x="1694" y="1050"/>
                  </a:lnTo>
                  <a:lnTo>
                    <a:pt x="1690" y="1054"/>
                  </a:lnTo>
                  <a:lnTo>
                    <a:pt x="1686" y="1054"/>
                  </a:lnTo>
                  <a:lnTo>
                    <a:pt x="1686" y="1054"/>
                  </a:lnTo>
                  <a:lnTo>
                    <a:pt x="1683" y="1050"/>
                  </a:lnTo>
                  <a:lnTo>
                    <a:pt x="1683" y="1050"/>
                  </a:lnTo>
                  <a:close/>
                  <a:moveTo>
                    <a:pt x="1679" y="1024"/>
                  </a:moveTo>
                  <a:lnTo>
                    <a:pt x="1679" y="1024"/>
                  </a:lnTo>
                  <a:lnTo>
                    <a:pt x="1679" y="1024"/>
                  </a:lnTo>
                  <a:lnTo>
                    <a:pt x="1679" y="1020"/>
                  </a:lnTo>
                  <a:lnTo>
                    <a:pt x="1679" y="1020"/>
                  </a:lnTo>
                  <a:lnTo>
                    <a:pt x="1683" y="1020"/>
                  </a:lnTo>
                  <a:lnTo>
                    <a:pt x="1686" y="1020"/>
                  </a:lnTo>
                  <a:lnTo>
                    <a:pt x="1686" y="1020"/>
                  </a:lnTo>
                  <a:lnTo>
                    <a:pt x="1690" y="1024"/>
                  </a:lnTo>
                  <a:lnTo>
                    <a:pt x="1690" y="1024"/>
                  </a:lnTo>
                  <a:lnTo>
                    <a:pt x="1690" y="1024"/>
                  </a:lnTo>
                  <a:lnTo>
                    <a:pt x="1690" y="1028"/>
                  </a:lnTo>
                  <a:lnTo>
                    <a:pt x="1686" y="1031"/>
                  </a:lnTo>
                  <a:lnTo>
                    <a:pt x="1683" y="1031"/>
                  </a:lnTo>
                  <a:lnTo>
                    <a:pt x="1683" y="1028"/>
                  </a:lnTo>
                  <a:lnTo>
                    <a:pt x="1679" y="1028"/>
                  </a:lnTo>
                  <a:lnTo>
                    <a:pt x="1679" y="1024"/>
                  </a:lnTo>
                  <a:lnTo>
                    <a:pt x="1679" y="1024"/>
                  </a:lnTo>
                  <a:close/>
                  <a:moveTo>
                    <a:pt x="1675" y="1002"/>
                  </a:moveTo>
                  <a:lnTo>
                    <a:pt x="1675" y="1002"/>
                  </a:lnTo>
                  <a:lnTo>
                    <a:pt x="1675" y="998"/>
                  </a:lnTo>
                  <a:lnTo>
                    <a:pt x="1679" y="994"/>
                  </a:lnTo>
                  <a:lnTo>
                    <a:pt x="1679" y="994"/>
                  </a:lnTo>
                  <a:lnTo>
                    <a:pt x="1683" y="998"/>
                  </a:lnTo>
                  <a:lnTo>
                    <a:pt x="1686" y="1002"/>
                  </a:lnTo>
                  <a:lnTo>
                    <a:pt x="1686" y="1002"/>
                  </a:lnTo>
                  <a:lnTo>
                    <a:pt x="1686" y="1002"/>
                  </a:lnTo>
                  <a:lnTo>
                    <a:pt x="1683" y="1005"/>
                  </a:lnTo>
                  <a:lnTo>
                    <a:pt x="1679" y="1009"/>
                  </a:lnTo>
                  <a:lnTo>
                    <a:pt x="1675" y="1005"/>
                  </a:lnTo>
                  <a:lnTo>
                    <a:pt x="1675" y="1002"/>
                  </a:lnTo>
                  <a:lnTo>
                    <a:pt x="1675" y="1002"/>
                  </a:lnTo>
                  <a:close/>
                  <a:moveTo>
                    <a:pt x="1668" y="978"/>
                  </a:moveTo>
                  <a:lnTo>
                    <a:pt x="1668" y="978"/>
                  </a:lnTo>
                  <a:lnTo>
                    <a:pt x="1668" y="978"/>
                  </a:lnTo>
                  <a:lnTo>
                    <a:pt x="1672" y="976"/>
                  </a:lnTo>
                  <a:lnTo>
                    <a:pt x="1672" y="976"/>
                  </a:lnTo>
                  <a:lnTo>
                    <a:pt x="1675" y="972"/>
                  </a:lnTo>
                  <a:lnTo>
                    <a:pt x="1675" y="972"/>
                  </a:lnTo>
                  <a:lnTo>
                    <a:pt x="1679" y="976"/>
                  </a:lnTo>
                  <a:lnTo>
                    <a:pt x="1679" y="976"/>
                  </a:lnTo>
                  <a:lnTo>
                    <a:pt x="1679" y="976"/>
                  </a:lnTo>
                  <a:lnTo>
                    <a:pt x="1679" y="976"/>
                  </a:lnTo>
                  <a:lnTo>
                    <a:pt x="1679" y="978"/>
                  </a:lnTo>
                  <a:lnTo>
                    <a:pt x="1679" y="983"/>
                  </a:lnTo>
                  <a:lnTo>
                    <a:pt x="1675" y="983"/>
                  </a:lnTo>
                  <a:lnTo>
                    <a:pt x="1675" y="983"/>
                  </a:lnTo>
                  <a:lnTo>
                    <a:pt x="1672" y="983"/>
                  </a:lnTo>
                  <a:lnTo>
                    <a:pt x="1668" y="978"/>
                  </a:lnTo>
                  <a:lnTo>
                    <a:pt x="1668" y="978"/>
                  </a:lnTo>
                  <a:close/>
                  <a:moveTo>
                    <a:pt x="1664" y="956"/>
                  </a:moveTo>
                  <a:lnTo>
                    <a:pt x="1664" y="956"/>
                  </a:lnTo>
                  <a:lnTo>
                    <a:pt x="1664" y="952"/>
                  </a:lnTo>
                  <a:lnTo>
                    <a:pt x="1664" y="952"/>
                  </a:lnTo>
                  <a:lnTo>
                    <a:pt x="1668" y="950"/>
                  </a:lnTo>
                  <a:lnTo>
                    <a:pt x="1672" y="950"/>
                  </a:lnTo>
                  <a:lnTo>
                    <a:pt x="1672" y="950"/>
                  </a:lnTo>
                  <a:lnTo>
                    <a:pt x="1675" y="952"/>
                  </a:lnTo>
                  <a:lnTo>
                    <a:pt x="1675" y="952"/>
                  </a:lnTo>
                  <a:lnTo>
                    <a:pt x="1675" y="952"/>
                  </a:lnTo>
                  <a:lnTo>
                    <a:pt x="1675" y="956"/>
                  </a:lnTo>
                  <a:lnTo>
                    <a:pt x="1675" y="961"/>
                  </a:lnTo>
                  <a:lnTo>
                    <a:pt x="1672" y="961"/>
                  </a:lnTo>
                  <a:lnTo>
                    <a:pt x="1672" y="961"/>
                  </a:lnTo>
                  <a:lnTo>
                    <a:pt x="1668" y="961"/>
                  </a:lnTo>
                  <a:lnTo>
                    <a:pt x="1668" y="961"/>
                  </a:lnTo>
                  <a:lnTo>
                    <a:pt x="1664" y="961"/>
                  </a:lnTo>
                  <a:lnTo>
                    <a:pt x="1664" y="956"/>
                  </a:lnTo>
                  <a:lnTo>
                    <a:pt x="1664" y="956"/>
                  </a:lnTo>
                  <a:close/>
                  <a:moveTo>
                    <a:pt x="1660" y="934"/>
                  </a:moveTo>
                  <a:lnTo>
                    <a:pt x="1660" y="934"/>
                  </a:lnTo>
                  <a:lnTo>
                    <a:pt x="1660" y="930"/>
                  </a:lnTo>
                  <a:lnTo>
                    <a:pt x="1660" y="930"/>
                  </a:lnTo>
                  <a:lnTo>
                    <a:pt x="1664" y="928"/>
                  </a:lnTo>
                  <a:lnTo>
                    <a:pt x="1668" y="928"/>
                  </a:lnTo>
                  <a:lnTo>
                    <a:pt x="1672" y="930"/>
                  </a:lnTo>
                  <a:lnTo>
                    <a:pt x="1672" y="930"/>
                  </a:lnTo>
                  <a:lnTo>
                    <a:pt x="1672" y="934"/>
                  </a:lnTo>
                  <a:lnTo>
                    <a:pt x="1668" y="934"/>
                  </a:lnTo>
                  <a:lnTo>
                    <a:pt x="1664" y="939"/>
                  </a:lnTo>
                  <a:lnTo>
                    <a:pt x="1664" y="939"/>
                  </a:lnTo>
                  <a:lnTo>
                    <a:pt x="1660" y="939"/>
                  </a:lnTo>
                  <a:lnTo>
                    <a:pt x="1660" y="939"/>
                  </a:lnTo>
                  <a:lnTo>
                    <a:pt x="1660" y="934"/>
                  </a:lnTo>
                  <a:lnTo>
                    <a:pt x="1660" y="934"/>
                  </a:lnTo>
                  <a:close/>
                  <a:moveTo>
                    <a:pt x="1653" y="912"/>
                  </a:moveTo>
                  <a:lnTo>
                    <a:pt x="1653" y="912"/>
                  </a:lnTo>
                  <a:lnTo>
                    <a:pt x="1653" y="908"/>
                  </a:lnTo>
                  <a:lnTo>
                    <a:pt x="1653" y="908"/>
                  </a:lnTo>
                  <a:lnTo>
                    <a:pt x="1657" y="904"/>
                  </a:lnTo>
                  <a:lnTo>
                    <a:pt x="1657" y="904"/>
                  </a:lnTo>
                  <a:lnTo>
                    <a:pt x="1660" y="904"/>
                  </a:lnTo>
                  <a:lnTo>
                    <a:pt x="1660" y="904"/>
                  </a:lnTo>
                  <a:lnTo>
                    <a:pt x="1664" y="908"/>
                  </a:lnTo>
                  <a:lnTo>
                    <a:pt x="1664" y="908"/>
                  </a:lnTo>
                  <a:lnTo>
                    <a:pt x="1664" y="908"/>
                  </a:lnTo>
                  <a:lnTo>
                    <a:pt x="1664" y="912"/>
                  </a:lnTo>
                  <a:lnTo>
                    <a:pt x="1664" y="912"/>
                  </a:lnTo>
                  <a:lnTo>
                    <a:pt x="1660" y="915"/>
                  </a:lnTo>
                  <a:lnTo>
                    <a:pt x="1657" y="915"/>
                  </a:lnTo>
                  <a:lnTo>
                    <a:pt x="1657" y="915"/>
                  </a:lnTo>
                  <a:lnTo>
                    <a:pt x="1653" y="912"/>
                  </a:lnTo>
                  <a:lnTo>
                    <a:pt x="1653" y="912"/>
                  </a:lnTo>
                  <a:close/>
                  <a:moveTo>
                    <a:pt x="1649" y="889"/>
                  </a:moveTo>
                  <a:lnTo>
                    <a:pt x="1649" y="889"/>
                  </a:lnTo>
                  <a:lnTo>
                    <a:pt x="1649" y="886"/>
                  </a:lnTo>
                  <a:lnTo>
                    <a:pt x="1649" y="886"/>
                  </a:lnTo>
                  <a:lnTo>
                    <a:pt x="1653" y="882"/>
                  </a:lnTo>
                  <a:lnTo>
                    <a:pt x="1653" y="882"/>
                  </a:lnTo>
                  <a:lnTo>
                    <a:pt x="1657" y="882"/>
                  </a:lnTo>
                  <a:lnTo>
                    <a:pt x="1660" y="886"/>
                  </a:lnTo>
                  <a:lnTo>
                    <a:pt x="1660" y="886"/>
                  </a:lnTo>
                  <a:lnTo>
                    <a:pt x="1660" y="889"/>
                  </a:lnTo>
                  <a:lnTo>
                    <a:pt x="1657" y="889"/>
                  </a:lnTo>
                  <a:lnTo>
                    <a:pt x="1657" y="893"/>
                  </a:lnTo>
                  <a:lnTo>
                    <a:pt x="1653" y="893"/>
                  </a:lnTo>
                  <a:lnTo>
                    <a:pt x="1653" y="893"/>
                  </a:lnTo>
                  <a:lnTo>
                    <a:pt x="1649" y="893"/>
                  </a:lnTo>
                  <a:lnTo>
                    <a:pt x="1649" y="889"/>
                  </a:lnTo>
                  <a:lnTo>
                    <a:pt x="1649" y="889"/>
                  </a:lnTo>
                  <a:lnTo>
                    <a:pt x="1649" y="889"/>
                  </a:lnTo>
                  <a:close/>
                  <a:moveTo>
                    <a:pt x="1642" y="867"/>
                  </a:moveTo>
                  <a:lnTo>
                    <a:pt x="1642" y="867"/>
                  </a:lnTo>
                  <a:lnTo>
                    <a:pt x="1642" y="864"/>
                  </a:lnTo>
                  <a:lnTo>
                    <a:pt x="1642" y="864"/>
                  </a:lnTo>
                  <a:lnTo>
                    <a:pt x="1646" y="860"/>
                  </a:lnTo>
                  <a:lnTo>
                    <a:pt x="1646" y="860"/>
                  </a:lnTo>
                  <a:lnTo>
                    <a:pt x="1649" y="860"/>
                  </a:lnTo>
                  <a:lnTo>
                    <a:pt x="1649" y="860"/>
                  </a:lnTo>
                  <a:lnTo>
                    <a:pt x="1653" y="864"/>
                  </a:lnTo>
                  <a:lnTo>
                    <a:pt x="1653" y="864"/>
                  </a:lnTo>
                  <a:lnTo>
                    <a:pt x="1653" y="864"/>
                  </a:lnTo>
                  <a:lnTo>
                    <a:pt x="1653" y="867"/>
                  </a:lnTo>
                  <a:lnTo>
                    <a:pt x="1653" y="867"/>
                  </a:lnTo>
                  <a:lnTo>
                    <a:pt x="1649" y="871"/>
                  </a:lnTo>
                  <a:lnTo>
                    <a:pt x="1646" y="871"/>
                  </a:lnTo>
                  <a:lnTo>
                    <a:pt x="1646" y="871"/>
                  </a:lnTo>
                  <a:lnTo>
                    <a:pt x="1642" y="867"/>
                  </a:lnTo>
                  <a:lnTo>
                    <a:pt x="1642" y="867"/>
                  </a:lnTo>
                  <a:close/>
                  <a:moveTo>
                    <a:pt x="1635" y="845"/>
                  </a:moveTo>
                  <a:lnTo>
                    <a:pt x="1635" y="845"/>
                  </a:lnTo>
                  <a:lnTo>
                    <a:pt x="1635" y="841"/>
                  </a:lnTo>
                  <a:lnTo>
                    <a:pt x="1638" y="841"/>
                  </a:lnTo>
                  <a:lnTo>
                    <a:pt x="1638" y="838"/>
                  </a:lnTo>
                  <a:lnTo>
                    <a:pt x="1646" y="838"/>
                  </a:lnTo>
                  <a:lnTo>
                    <a:pt x="1646" y="841"/>
                  </a:lnTo>
                  <a:lnTo>
                    <a:pt x="1646" y="841"/>
                  </a:lnTo>
                  <a:lnTo>
                    <a:pt x="1646" y="845"/>
                  </a:lnTo>
                  <a:lnTo>
                    <a:pt x="1646" y="845"/>
                  </a:lnTo>
                  <a:lnTo>
                    <a:pt x="1642" y="849"/>
                  </a:lnTo>
                  <a:lnTo>
                    <a:pt x="1642" y="849"/>
                  </a:lnTo>
                  <a:lnTo>
                    <a:pt x="1638" y="849"/>
                  </a:lnTo>
                  <a:lnTo>
                    <a:pt x="1635" y="845"/>
                  </a:lnTo>
                  <a:lnTo>
                    <a:pt x="1635" y="845"/>
                  </a:lnTo>
                  <a:close/>
                  <a:moveTo>
                    <a:pt x="1631" y="823"/>
                  </a:moveTo>
                  <a:lnTo>
                    <a:pt x="1631" y="823"/>
                  </a:lnTo>
                  <a:lnTo>
                    <a:pt x="1631" y="819"/>
                  </a:lnTo>
                  <a:lnTo>
                    <a:pt x="1631" y="819"/>
                  </a:lnTo>
                  <a:lnTo>
                    <a:pt x="1635" y="815"/>
                  </a:lnTo>
                  <a:lnTo>
                    <a:pt x="1638" y="815"/>
                  </a:lnTo>
                  <a:lnTo>
                    <a:pt x="1642" y="819"/>
                  </a:lnTo>
                  <a:lnTo>
                    <a:pt x="1642" y="819"/>
                  </a:lnTo>
                  <a:lnTo>
                    <a:pt x="1642" y="823"/>
                  </a:lnTo>
                  <a:lnTo>
                    <a:pt x="1638" y="823"/>
                  </a:lnTo>
                  <a:lnTo>
                    <a:pt x="1638" y="826"/>
                  </a:lnTo>
                  <a:lnTo>
                    <a:pt x="1635" y="826"/>
                  </a:lnTo>
                  <a:lnTo>
                    <a:pt x="1631" y="826"/>
                  </a:lnTo>
                  <a:lnTo>
                    <a:pt x="1631" y="823"/>
                  </a:lnTo>
                  <a:lnTo>
                    <a:pt x="1631" y="823"/>
                  </a:lnTo>
                  <a:close/>
                  <a:moveTo>
                    <a:pt x="1623" y="800"/>
                  </a:moveTo>
                  <a:lnTo>
                    <a:pt x="1623" y="800"/>
                  </a:lnTo>
                  <a:lnTo>
                    <a:pt x="1623" y="797"/>
                  </a:lnTo>
                  <a:lnTo>
                    <a:pt x="1623" y="797"/>
                  </a:lnTo>
                  <a:lnTo>
                    <a:pt x="1627" y="793"/>
                  </a:lnTo>
                  <a:lnTo>
                    <a:pt x="1631" y="793"/>
                  </a:lnTo>
                  <a:lnTo>
                    <a:pt x="1635" y="797"/>
                  </a:lnTo>
                  <a:lnTo>
                    <a:pt x="1635" y="797"/>
                  </a:lnTo>
                  <a:lnTo>
                    <a:pt x="1635" y="800"/>
                  </a:lnTo>
                  <a:lnTo>
                    <a:pt x="1635" y="800"/>
                  </a:lnTo>
                  <a:lnTo>
                    <a:pt x="1631" y="804"/>
                  </a:lnTo>
                  <a:lnTo>
                    <a:pt x="1627" y="804"/>
                  </a:lnTo>
                  <a:lnTo>
                    <a:pt x="1627" y="804"/>
                  </a:lnTo>
                  <a:lnTo>
                    <a:pt x="1623" y="800"/>
                  </a:lnTo>
                  <a:lnTo>
                    <a:pt x="1623" y="800"/>
                  </a:lnTo>
                  <a:close/>
                  <a:moveTo>
                    <a:pt x="1616" y="778"/>
                  </a:moveTo>
                  <a:lnTo>
                    <a:pt x="1616" y="778"/>
                  </a:lnTo>
                  <a:lnTo>
                    <a:pt x="1616" y="775"/>
                  </a:lnTo>
                  <a:lnTo>
                    <a:pt x="1616" y="775"/>
                  </a:lnTo>
                  <a:lnTo>
                    <a:pt x="1620" y="771"/>
                  </a:lnTo>
                  <a:lnTo>
                    <a:pt x="1623" y="771"/>
                  </a:lnTo>
                  <a:lnTo>
                    <a:pt x="1627" y="775"/>
                  </a:lnTo>
                  <a:lnTo>
                    <a:pt x="1627" y="775"/>
                  </a:lnTo>
                  <a:lnTo>
                    <a:pt x="1627" y="778"/>
                  </a:lnTo>
                  <a:lnTo>
                    <a:pt x="1627" y="778"/>
                  </a:lnTo>
                  <a:lnTo>
                    <a:pt x="1623" y="782"/>
                  </a:lnTo>
                  <a:lnTo>
                    <a:pt x="1620" y="782"/>
                  </a:lnTo>
                  <a:lnTo>
                    <a:pt x="1620" y="782"/>
                  </a:lnTo>
                  <a:lnTo>
                    <a:pt x="1616" y="782"/>
                  </a:lnTo>
                  <a:lnTo>
                    <a:pt x="1616" y="778"/>
                  </a:lnTo>
                  <a:lnTo>
                    <a:pt x="1616" y="778"/>
                  </a:lnTo>
                  <a:close/>
                  <a:moveTo>
                    <a:pt x="1609" y="756"/>
                  </a:moveTo>
                  <a:lnTo>
                    <a:pt x="1609" y="756"/>
                  </a:lnTo>
                  <a:lnTo>
                    <a:pt x="1609" y="752"/>
                  </a:lnTo>
                  <a:lnTo>
                    <a:pt x="1612" y="749"/>
                  </a:lnTo>
                  <a:lnTo>
                    <a:pt x="1616" y="749"/>
                  </a:lnTo>
                  <a:lnTo>
                    <a:pt x="1616" y="749"/>
                  </a:lnTo>
                  <a:lnTo>
                    <a:pt x="1620" y="752"/>
                  </a:lnTo>
                  <a:lnTo>
                    <a:pt x="1620" y="752"/>
                  </a:lnTo>
                  <a:lnTo>
                    <a:pt x="1620" y="756"/>
                  </a:lnTo>
                  <a:lnTo>
                    <a:pt x="1620" y="756"/>
                  </a:lnTo>
                  <a:lnTo>
                    <a:pt x="1616" y="760"/>
                  </a:lnTo>
                  <a:lnTo>
                    <a:pt x="1612" y="760"/>
                  </a:lnTo>
                  <a:lnTo>
                    <a:pt x="1609" y="756"/>
                  </a:lnTo>
                  <a:lnTo>
                    <a:pt x="1609" y="756"/>
                  </a:lnTo>
                  <a:close/>
                  <a:moveTo>
                    <a:pt x="1601" y="734"/>
                  </a:moveTo>
                  <a:lnTo>
                    <a:pt x="1601" y="734"/>
                  </a:lnTo>
                  <a:lnTo>
                    <a:pt x="1601" y="730"/>
                  </a:lnTo>
                  <a:lnTo>
                    <a:pt x="1601" y="730"/>
                  </a:lnTo>
                  <a:lnTo>
                    <a:pt x="1605" y="725"/>
                  </a:lnTo>
                  <a:lnTo>
                    <a:pt x="1609" y="725"/>
                  </a:lnTo>
                  <a:lnTo>
                    <a:pt x="1609" y="725"/>
                  </a:lnTo>
                  <a:lnTo>
                    <a:pt x="1612" y="730"/>
                  </a:lnTo>
                  <a:lnTo>
                    <a:pt x="1612" y="730"/>
                  </a:lnTo>
                  <a:lnTo>
                    <a:pt x="1612" y="734"/>
                  </a:lnTo>
                  <a:lnTo>
                    <a:pt x="1609" y="736"/>
                  </a:lnTo>
                  <a:lnTo>
                    <a:pt x="1605" y="736"/>
                  </a:lnTo>
                  <a:lnTo>
                    <a:pt x="1601" y="734"/>
                  </a:lnTo>
                  <a:lnTo>
                    <a:pt x="1601" y="734"/>
                  </a:lnTo>
                  <a:close/>
                  <a:moveTo>
                    <a:pt x="1594" y="710"/>
                  </a:moveTo>
                  <a:lnTo>
                    <a:pt x="1594" y="710"/>
                  </a:lnTo>
                  <a:lnTo>
                    <a:pt x="1594" y="710"/>
                  </a:lnTo>
                  <a:lnTo>
                    <a:pt x="1594" y="708"/>
                  </a:lnTo>
                  <a:lnTo>
                    <a:pt x="1594" y="708"/>
                  </a:lnTo>
                  <a:lnTo>
                    <a:pt x="1598" y="704"/>
                  </a:lnTo>
                  <a:lnTo>
                    <a:pt x="1601" y="704"/>
                  </a:lnTo>
                  <a:lnTo>
                    <a:pt x="1605" y="708"/>
                  </a:lnTo>
                  <a:lnTo>
                    <a:pt x="1605" y="708"/>
                  </a:lnTo>
                  <a:lnTo>
                    <a:pt x="1605" y="710"/>
                  </a:lnTo>
                  <a:lnTo>
                    <a:pt x="1605" y="710"/>
                  </a:lnTo>
                  <a:lnTo>
                    <a:pt x="1601" y="714"/>
                  </a:lnTo>
                  <a:lnTo>
                    <a:pt x="1598" y="714"/>
                  </a:lnTo>
                  <a:lnTo>
                    <a:pt x="1598" y="714"/>
                  </a:lnTo>
                  <a:lnTo>
                    <a:pt x="1594" y="710"/>
                  </a:lnTo>
                  <a:lnTo>
                    <a:pt x="1594" y="710"/>
                  </a:lnTo>
                  <a:close/>
                  <a:moveTo>
                    <a:pt x="1586" y="688"/>
                  </a:moveTo>
                  <a:lnTo>
                    <a:pt x="1586" y="688"/>
                  </a:lnTo>
                  <a:lnTo>
                    <a:pt x="1586" y="686"/>
                  </a:lnTo>
                  <a:lnTo>
                    <a:pt x="1590" y="682"/>
                  </a:lnTo>
                  <a:lnTo>
                    <a:pt x="1590" y="682"/>
                  </a:lnTo>
                  <a:lnTo>
                    <a:pt x="1594" y="682"/>
                  </a:lnTo>
                  <a:lnTo>
                    <a:pt x="1598" y="686"/>
                  </a:lnTo>
                  <a:lnTo>
                    <a:pt x="1598" y="686"/>
                  </a:lnTo>
                  <a:lnTo>
                    <a:pt x="1598" y="693"/>
                  </a:lnTo>
                  <a:lnTo>
                    <a:pt x="1594" y="693"/>
                  </a:lnTo>
                  <a:lnTo>
                    <a:pt x="1590" y="693"/>
                  </a:lnTo>
                  <a:lnTo>
                    <a:pt x="1586" y="688"/>
                  </a:lnTo>
                  <a:lnTo>
                    <a:pt x="1586" y="688"/>
                  </a:lnTo>
                  <a:close/>
                  <a:moveTo>
                    <a:pt x="1579" y="671"/>
                  </a:moveTo>
                  <a:lnTo>
                    <a:pt x="1579" y="671"/>
                  </a:lnTo>
                  <a:lnTo>
                    <a:pt x="1579" y="662"/>
                  </a:lnTo>
                  <a:lnTo>
                    <a:pt x="1583" y="662"/>
                  </a:lnTo>
                  <a:lnTo>
                    <a:pt x="1583" y="660"/>
                  </a:lnTo>
                  <a:lnTo>
                    <a:pt x="1586" y="662"/>
                  </a:lnTo>
                  <a:lnTo>
                    <a:pt x="1590" y="662"/>
                  </a:lnTo>
                  <a:lnTo>
                    <a:pt x="1590" y="662"/>
                  </a:lnTo>
                  <a:lnTo>
                    <a:pt x="1590" y="671"/>
                  </a:lnTo>
                  <a:lnTo>
                    <a:pt x="1586" y="671"/>
                  </a:lnTo>
                  <a:lnTo>
                    <a:pt x="1583" y="673"/>
                  </a:lnTo>
                  <a:lnTo>
                    <a:pt x="1579" y="671"/>
                  </a:lnTo>
                  <a:lnTo>
                    <a:pt x="1579" y="671"/>
                  </a:lnTo>
                  <a:lnTo>
                    <a:pt x="1579" y="671"/>
                  </a:lnTo>
                  <a:close/>
                  <a:moveTo>
                    <a:pt x="1568" y="647"/>
                  </a:moveTo>
                  <a:lnTo>
                    <a:pt x="1568" y="647"/>
                  </a:lnTo>
                  <a:lnTo>
                    <a:pt x="1568" y="644"/>
                  </a:lnTo>
                  <a:lnTo>
                    <a:pt x="1568" y="644"/>
                  </a:lnTo>
                  <a:lnTo>
                    <a:pt x="1572" y="640"/>
                  </a:lnTo>
                  <a:lnTo>
                    <a:pt x="1575" y="640"/>
                  </a:lnTo>
                  <a:lnTo>
                    <a:pt x="1575" y="640"/>
                  </a:lnTo>
                  <a:lnTo>
                    <a:pt x="1579" y="644"/>
                  </a:lnTo>
                  <a:lnTo>
                    <a:pt x="1579" y="644"/>
                  </a:lnTo>
                  <a:lnTo>
                    <a:pt x="1579" y="647"/>
                  </a:lnTo>
                  <a:lnTo>
                    <a:pt x="1575" y="651"/>
                  </a:lnTo>
                  <a:lnTo>
                    <a:pt x="1575" y="651"/>
                  </a:lnTo>
                  <a:lnTo>
                    <a:pt x="1572" y="651"/>
                  </a:lnTo>
                  <a:lnTo>
                    <a:pt x="1568" y="647"/>
                  </a:lnTo>
                  <a:lnTo>
                    <a:pt x="1568" y="647"/>
                  </a:lnTo>
                  <a:close/>
                  <a:moveTo>
                    <a:pt x="1560" y="625"/>
                  </a:moveTo>
                  <a:lnTo>
                    <a:pt x="1560" y="625"/>
                  </a:lnTo>
                  <a:lnTo>
                    <a:pt x="1560" y="621"/>
                  </a:lnTo>
                  <a:lnTo>
                    <a:pt x="1564" y="618"/>
                  </a:lnTo>
                  <a:lnTo>
                    <a:pt x="1564" y="618"/>
                  </a:lnTo>
                  <a:lnTo>
                    <a:pt x="1568" y="618"/>
                  </a:lnTo>
                  <a:lnTo>
                    <a:pt x="1572" y="621"/>
                  </a:lnTo>
                  <a:lnTo>
                    <a:pt x="1572" y="621"/>
                  </a:lnTo>
                  <a:lnTo>
                    <a:pt x="1572" y="621"/>
                  </a:lnTo>
                  <a:lnTo>
                    <a:pt x="1572" y="625"/>
                  </a:lnTo>
                  <a:lnTo>
                    <a:pt x="1568" y="629"/>
                  </a:lnTo>
                  <a:lnTo>
                    <a:pt x="1564" y="629"/>
                  </a:lnTo>
                  <a:lnTo>
                    <a:pt x="1564" y="629"/>
                  </a:lnTo>
                  <a:lnTo>
                    <a:pt x="1560" y="625"/>
                  </a:lnTo>
                  <a:lnTo>
                    <a:pt x="1560" y="625"/>
                  </a:lnTo>
                  <a:close/>
                  <a:moveTo>
                    <a:pt x="1553" y="603"/>
                  </a:moveTo>
                  <a:lnTo>
                    <a:pt x="1553" y="603"/>
                  </a:lnTo>
                  <a:lnTo>
                    <a:pt x="1553" y="599"/>
                  </a:lnTo>
                  <a:lnTo>
                    <a:pt x="1553" y="596"/>
                  </a:lnTo>
                  <a:lnTo>
                    <a:pt x="1557" y="596"/>
                  </a:lnTo>
                  <a:lnTo>
                    <a:pt x="1560" y="596"/>
                  </a:lnTo>
                  <a:lnTo>
                    <a:pt x="1560" y="599"/>
                  </a:lnTo>
                  <a:lnTo>
                    <a:pt x="1560" y="599"/>
                  </a:lnTo>
                  <a:lnTo>
                    <a:pt x="1560" y="603"/>
                  </a:lnTo>
                  <a:lnTo>
                    <a:pt x="1560" y="607"/>
                  </a:lnTo>
                  <a:lnTo>
                    <a:pt x="1553" y="607"/>
                  </a:lnTo>
                  <a:lnTo>
                    <a:pt x="1553" y="603"/>
                  </a:lnTo>
                  <a:lnTo>
                    <a:pt x="1553" y="603"/>
                  </a:lnTo>
                  <a:close/>
                  <a:moveTo>
                    <a:pt x="1542" y="584"/>
                  </a:moveTo>
                  <a:lnTo>
                    <a:pt x="1542" y="584"/>
                  </a:lnTo>
                  <a:lnTo>
                    <a:pt x="1542" y="581"/>
                  </a:lnTo>
                  <a:lnTo>
                    <a:pt x="1542" y="577"/>
                  </a:lnTo>
                  <a:lnTo>
                    <a:pt x="1546" y="577"/>
                  </a:lnTo>
                  <a:lnTo>
                    <a:pt x="1546" y="573"/>
                  </a:lnTo>
                  <a:lnTo>
                    <a:pt x="1549" y="573"/>
                  </a:lnTo>
                  <a:lnTo>
                    <a:pt x="1553" y="577"/>
                  </a:lnTo>
                  <a:lnTo>
                    <a:pt x="1553" y="577"/>
                  </a:lnTo>
                  <a:lnTo>
                    <a:pt x="1553" y="584"/>
                  </a:lnTo>
                  <a:lnTo>
                    <a:pt x="1549" y="584"/>
                  </a:lnTo>
                  <a:lnTo>
                    <a:pt x="1546" y="588"/>
                  </a:lnTo>
                  <a:lnTo>
                    <a:pt x="1546" y="584"/>
                  </a:lnTo>
                  <a:lnTo>
                    <a:pt x="1542" y="584"/>
                  </a:lnTo>
                  <a:lnTo>
                    <a:pt x="1542" y="584"/>
                  </a:lnTo>
                  <a:close/>
                  <a:moveTo>
                    <a:pt x="1531" y="562"/>
                  </a:moveTo>
                  <a:lnTo>
                    <a:pt x="1531" y="562"/>
                  </a:lnTo>
                  <a:lnTo>
                    <a:pt x="1531" y="558"/>
                  </a:lnTo>
                  <a:lnTo>
                    <a:pt x="1531" y="558"/>
                  </a:lnTo>
                  <a:lnTo>
                    <a:pt x="1535" y="555"/>
                  </a:lnTo>
                  <a:lnTo>
                    <a:pt x="1538" y="555"/>
                  </a:lnTo>
                  <a:lnTo>
                    <a:pt x="1542" y="558"/>
                  </a:lnTo>
                  <a:lnTo>
                    <a:pt x="1542" y="558"/>
                  </a:lnTo>
                  <a:lnTo>
                    <a:pt x="1542" y="558"/>
                  </a:lnTo>
                  <a:lnTo>
                    <a:pt x="1542" y="562"/>
                  </a:lnTo>
                  <a:lnTo>
                    <a:pt x="1538" y="566"/>
                  </a:lnTo>
                  <a:lnTo>
                    <a:pt x="1538" y="566"/>
                  </a:lnTo>
                  <a:lnTo>
                    <a:pt x="1535" y="566"/>
                  </a:lnTo>
                  <a:lnTo>
                    <a:pt x="1531" y="562"/>
                  </a:lnTo>
                  <a:lnTo>
                    <a:pt x="1531" y="562"/>
                  </a:lnTo>
                  <a:close/>
                  <a:moveTo>
                    <a:pt x="1523" y="540"/>
                  </a:moveTo>
                  <a:lnTo>
                    <a:pt x="1523" y="540"/>
                  </a:lnTo>
                  <a:lnTo>
                    <a:pt x="1523" y="540"/>
                  </a:lnTo>
                  <a:lnTo>
                    <a:pt x="1523" y="536"/>
                  </a:lnTo>
                  <a:lnTo>
                    <a:pt x="1523" y="533"/>
                  </a:lnTo>
                  <a:lnTo>
                    <a:pt x="1527" y="533"/>
                  </a:lnTo>
                  <a:lnTo>
                    <a:pt x="1531" y="533"/>
                  </a:lnTo>
                  <a:lnTo>
                    <a:pt x="1535" y="536"/>
                  </a:lnTo>
                  <a:lnTo>
                    <a:pt x="1535" y="536"/>
                  </a:lnTo>
                  <a:lnTo>
                    <a:pt x="1535" y="536"/>
                  </a:lnTo>
                  <a:lnTo>
                    <a:pt x="1535" y="540"/>
                  </a:lnTo>
                  <a:lnTo>
                    <a:pt x="1531" y="544"/>
                  </a:lnTo>
                  <a:lnTo>
                    <a:pt x="1527" y="544"/>
                  </a:lnTo>
                  <a:lnTo>
                    <a:pt x="1527" y="544"/>
                  </a:lnTo>
                  <a:lnTo>
                    <a:pt x="1523" y="540"/>
                  </a:lnTo>
                  <a:lnTo>
                    <a:pt x="1523" y="540"/>
                  </a:lnTo>
                  <a:close/>
                  <a:moveTo>
                    <a:pt x="1512" y="521"/>
                  </a:moveTo>
                  <a:lnTo>
                    <a:pt x="1512" y="521"/>
                  </a:lnTo>
                  <a:lnTo>
                    <a:pt x="1512" y="514"/>
                  </a:lnTo>
                  <a:lnTo>
                    <a:pt x="1516" y="514"/>
                  </a:lnTo>
                  <a:lnTo>
                    <a:pt x="1520" y="514"/>
                  </a:lnTo>
                  <a:lnTo>
                    <a:pt x="1523" y="514"/>
                  </a:lnTo>
                  <a:lnTo>
                    <a:pt x="1523" y="514"/>
                  </a:lnTo>
                  <a:lnTo>
                    <a:pt x="1523" y="521"/>
                  </a:lnTo>
                  <a:lnTo>
                    <a:pt x="1520" y="521"/>
                  </a:lnTo>
                  <a:lnTo>
                    <a:pt x="1516" y="521"/>
                  </a:lnTo>
                  <a:lnTo>
                    <a:pt x="1512" y="521"/>
                  </a:lnTo>
                  <a:lnTo>
                    <a:pt x="1512" y="521"/>
                  </a:lnTo>
                  <a:close/>
                  <a:moveTo>
                    <a:pt x="1501" y="499"/>
                  </a:moveTo>
                  <a:lnTo>
                    <a:pt x="1501" y="499"/>
                  </a:lnTo>
                  <a:lnTo>
                    <a:pt x="1501" y="499"/>
                  </a:lnTo>
                  <a:lnTo>
                    <a:pt x="1501" y="495"/>
                  </a:lnTo>
                  <a:lnTo>
                    <a:pt x="1505" y="492"/>
                  </a:lnTo>
                  <a:lnTo>
                    <a:pt x="1509" y="492"/>
                  </a:lnTo>
                  <a:lnTo>
                    <a:pt x="1512" y="495"/>
                  </a:lnTo>
                  <a:lnTo>
                    <a:pt x="1512" y="495"/>
                  </a:lnTo>
                  <a:lnTo>
                    <a:pt x="1512" y="495"/>
                  </a:lnTo>
                  <a:lnTo>
                    <a:pt x="1512" y="499"/>
                  </a:lnTo>
                  <a:lnTo>
                    <a:pt x="1509" y="503"/>
                  </a:lnTo>
                  <a:lnTo>
                    <a:pt x="1505" y="503"/>
                  </a:lnTo>
                  <a:lnTo>
                    <a:pt x="1501" y="499"/>
                  </a:lnTo>
                  <a:lnTo>
                    <a:pt x="1501" y="499"/>
                  </a:lnTo>
                  <a:close/>
                  <a:moveTo>
                    <a:pt x="1490" y="481"/>
                  </a:moveTo>
                  <a:lnTo>
                    <a:pt x="1490" y="481"/>
                  </a:lnTo>
                  <a:lnTo>
                    <a:pt x="1490" y="477"/>
                  </a:lnTo>
                  <a:lnTo>
                    <a:pt x="1490" y="473"/>
                  </a:lnTo>
                  <a:lnTo>
                    <a:pt x="1494" y="473"/>
                  </a:lnTo>
                  <a:lnTo>
                    <a:pt x="1494" y="468"/>
                  </a:lnTo>
                  <a:lnTo>
                    <a:pt x="1498" y="468"/>
                  </a:lnTo>
                  <a:lnTo>
                    <a:pt x="1501" y="473"/>
                  </a:lnTo>
                  <a:lnTo>
                    <a:pt x="1501" y="473"/>
                  </a:lnTo>
                  <a:lnTo>
                    <a:pt x="1501" y="477"/>
                  </a:lnTo>
                  <a:lnTo>
                    <a:pt x="1501" y="477"/>
                  </a:lnTo>
                  <a:lnTo>
                    <a:pt x="1498" y="481"/>
                  </a:lnTo>
                  <a:lnTo>
                    <a:pt x="1498" y="481"/>
                  </a:lnTo>
                  <a:lnTo>
                    <a:pt x="1494" y="481"/>
                  </a:lnTo>
                  <a:lnTo>
                    <a:pt x="1490" y="481"/>
                  </a:lnTo>
                  <a:lnTo>
                    <a:pt x="1490" y="481"/>
                  </a:lnTo>
                  <a:close/>
                  <a:moveTo>
                    <a:pt x="1479" y="457"/>
                  </a:moveTo>
                  <a:lnTo>
                    <a:pt x="1479" y="457"/>
                  </a:lnTo>
                  <a:lnTo>
                    <a:pt x="1479" y="457"/>
                  </a:lnTo>
                  <a:lnTo>
                    <a:pt x="1479" y="455"/>
                  </a:lnTo>
                  <a:lnTo>
                    <a:pt x="1483" y="451"/>
                  </a:lnTo>
                  <a:lnTo>
                    <a:pt x="1483" y="451"/>
                  </a:lnTo>
                  <a:lnTo>
                    <a:pt x="1486" y="451"/>
                  </a:lnTo>
                  <a:lnTo>
                    <a:pt x="1490" y="455"/>
                  </a:lnTo>
                  <a:lnTo>
                    <a:pt x="1490" y="455"/>
                  </a:lnTo>
                  <a:lnTo>
                    <a:pt x="1490" y="455"/>
                  </a:lnTo>
                  <a:lnTo>
                    <a:pt x="1490" y="457"/>
                  </a:lnTo>
                  <a:lnTo>
                    <a:pt x="1486" y="462"/>
                  </a:lnTo>
                  <a:lnTo>
                    <a:pt x="1486" y="462"/>
                  </a:lnTo>
                  <a:lnTo>
                    <a:pt x="1483" y="462"/>
                  </a:lnTo>
                  <a:lnTo>
                    <a:pt x="1479" y="457"/>
                  </a:lnTo>
                  <a:lnTo>
                    <a:pt x="1479" y="457"/>
                  </a:lnTo>
                  <a:close/>
                  <a:moveTo>
                    <a:pt x="1468" y="440"/>
                  </a:moveTo>
                  <a:lnTo>
                    <a:pt x="1468" y="440"/>
                  </a:lnTo>
                  <a:lnTo>
                    <a:pt x="1468" y="435"/>
                  </a:lnTo>
                  <a:lnTo>
                    <a:pt x="1472" y="431"/>
                  </a:lnTo>
                  <a:lnTo>
                    <a:pt x="1475" y="429"/>
                  </a:lnTo>
                  <a:lnTo>
                    <a:pt x="1479" y="431"/>
                  </a:lnTo>
                  <a:lnTo>
                    <a:pt x="1479" y="431"/>
                  </a:lnTo>
                  <a:lnTo>
                    <a:pt x="1479" y="435"/>
                  </a:lnTo>
                  <a:lnTo>
                    <a:pt x="1475" y="440"/>
                  </a:lnTo>
                  <a:lnTo>
                    <a:pt x="1472" y="444"/>
                  </a:lnTo>
                  <a:lnTo>
                    <a:pt x="1468" y="440"/>
                  </a:lnTo>
                  <a:lnTo>
                    <a:pt x="1468" y="440"/>
                  </a:lnTo>
                  <a:close/>
                  <a:moveTo>
                    <a:pt x="1457" y="418"/>
                  </a:moveTo>
                  <a:lnTo>
                    <a:pt x="1457" y="418"/>
                  </a:lnTo>
                  <a:lnTo>
                    <a:pt x="1457" y="413"/>
                  </a:lnTo>
                  <a:lnTo>
                    <a:pt x="1457" y="409"/>
                  </a:lnTo>
                  <a:lnTo>
                    <a:pt x="1464" y="409"/>
                  </a:lnTo>
                  <a:lnTo>
                    <a:pt x="1468" y="413"/>
                  </a:lnTo>
                  <a:lnTo>
                    <a:pt x="1468" y="413"/>
                  </a:lnTo>
                  <a:lnTo>
                    <a:pt x="1468" y="418"/>
                  </a:lnTo>
                  <a:lnTo>
                    <a:pt x="1464" y="420"/>
                  </a:lnTo>
                  <a:lnTo>
                    <a:pt x="1460" y="420"/>
                  </a:lnTo>
                  <a:lnTo>
                    <a:pt x="1457" y="418"/>
                  </a:lnTo>
                  <a:lnTo>
                    <a:pt x="1457" y="418"/>
                  </a:lnTo>
                  <a:close/>
                  <a:moveTo>
                    <a:pt x="1446" y="398"/>
                  </a:moveTo>
                  <a:lnTo>
                    <a:pt x="1446" y="398"/>
                  </a:lnTo>
                  <a:lnTo>
                    <a:pt x="1442" y="398"/>
                  </a:lnTo>
                  <a:lnTo>
                    <a:pt x="1446" y="394"/>
                  </a:lnTo>
                  <a:lnTo>
                    <a:pt x="1446" y="391"/>
                  </a:lnTo>
                  <a:lnTo>
                    <a:pt x="1449" y="391"/>
                  </a:lnTo>
                  <a:lnTo>
                    <a:pt x="1449" y="391"/>
                  </a:lnTo>
                  <a:lnTo>
                    <a:pt x="1453" y="391"/>
                  </a:lnTo>
                  <a:lnTo>
                    <a:pt x="1453" y="391"/>
                  </a:lnTo>
                  <a:lnTo>
                    <a:pt x="1457" y="394"/>
                  </a:lnTo>
                  <a:lnTo>
                    <a:pt x="1457" y="398"/>
                  </a:lnTo>
                  <a:lnTo>
                    <a:pt x="1453" y="402"/>
                  </a:lnTo>
                  <a:lnTo>
                    <a:pt x="1449" y="402"/>
                  </a:lnTo>
                  <a:lnTo>
                    <a:pt x="1449" y="402"/>
                  </a:lnTo>
                  <a:lnTo>
                    <a:pt x="1446" y="398"/>
                  </a:lnTo>
                  <a:lnTo>
                    <a:pt x="1446" y="398"/>
                  </a:lnTo>
                  <a:close/>
                  <a:moveTo>
                    <a:pt x="1431" y="379"/>
                  </a:moveTo>
                  <a:lnTo>
                    <a:pt x="1431" y="379"/>
                  </a:lnTo>
                  <a:lnTo>
                    <a:pt x="1431" y="376"/>
                  </a:lnTo>
                  <a:lnTo>
                    <a:pt x="1435" y="372"/>
                  </a:lnTo>
                  <a:lnTo>
                    <a:pt x="1438" y="372"/>
                  </a:lnTo>
                  <a:lnTo>
                    <a:pt x="1442" y="372"/>
                  </a:lnTo>
                  <a:lnTo>
                    <a:pt x="1442" y="372"/>
                  </a:lnTo>
                  <a:lnTo>
                    <a:pt x="1442" y="376"/>
                  </a:lnTo>
                  <a:lnTo>
                    <a:pt x="1438" y="379"/>
                  </a:lnTo>
                  <a:lnTo>
                    <a:pt x="1438" y="383"/>
                  </a:lnTo>
                  <a:lnTo>
                    <a:pt x="1435" y="383"/>
                  </a:lnTo>
                  <a:lnTo>
                    <a:pt x="1431" y="379"/>
                  </a:lnTo>
                  <a:lnTo>
                    <a:pt x="1431" y="379"/>
                  </a:lnTo>
                  <a:close/>
                  <a:moveTo>
                    <a:pt x="1420" y="361"/>
                  </a:moveTo>
                  <a:lnTo>
                    <a:pt x="1420" y="361"/>
                  </a:lnTo>
                  <a:lnTo>
                    <a:pt x="1420" y="357"/>
                  </a:lnTo>
                  <a:lnTo>
                    <a:pt x="1420" y="354"/>
                  </a:lnTo>
                  <a:lnTo>
                    <a:pt x="1423" y="350"/>
                  </a:lnTo>
                  <a:lnTo>
                    <a:pt x="1423" y="350"/>
                  </a:lnTo>
                  <a:lnTo>
                    <a:pt x="1427" y="354"/>
                  </a:lnTo>
                  <a:lnTo>
                    <a:pt x="1427" y="354"/>
                  </a:lnTo>
                  <a:lnTo>
                    <a:pt x="1431" y="357"/>
                  </a:lnTo>
                  <a:lnTo>
                    <a:pt x="1427" y="361"/>
                  </a:lnTo>
                  <a:lnTo>
                    <a:pt x="1423" y="361"/>
                  </a:lnTo>
                  <a:lnTo>
                    <a:pt x="1420" y="361"/>
                  </a:lnTo>
                  <a:lnTo>
                    <a:pt x="1420" y="361"/>
                  </a:lnTo>
                  <a:close/>
                  <a:moveTo>
                    <a:pt x="1405" y="342"/>
                  </a:moveTo>
                  <a:lnTo>
                    <a:pt x="1405" y="342"/>
                  </a:lnTo>
                  <a:lnTo>
                    <a:pt x="1405" y="335"/>
                  </a:lnTo>
                  <a:lnTo>
                    <a:pt x="1409" y="331"/>
                  </a:lnTo>
                  <a:lnTo>
                    <a:pt x="1409" y="331"/>
                  </a:lnTo>
                  <a:lnTo>
                    <a:pt x="1412" y="331"/>
                  </a:lnTo>
                  <a:lnTo>
                    <a:pt x="1416" y="335"/>
                  </a:lnTo>
                  <a:lnTo>
                    <a:pt x="1416" y="335"/>
                  </a:lnTo>
                  <a:lnTo>
                    <a:pt x="1416" y="339"/>
                  </a:lnTo>
                  <a:lnTo>
                    <a:pt x="1416" y="342"/>
                  </a:lnTo>
                  <a:lnTo>
                    <a:pt x="1412" y="342"/>
                  </a:lnTo>
                  <a:lnTo>
                    <a:pt x="1409" y="342"/>
                  </a:lnTo>
                  <a:lnTo>
                    <a:pt x="1405" y="342"/>
                  </a:lnTo>
                  <a:lnTo>
                    <a:pt x="1405" y="342"/>
                  </a:lnTo>
                  <a:close/>
                  <a:moveTo>
                    <a:pt x="1394" y="324"/>
                  </a:moveTo>
                  <a:lnTo>
                    <a:pt x="1394" y="324"/>
                  </a:lnTo>
                  <a:lnTo>
                    <a:pt x="1390" y="316"/>
                  </a:lnTo>
                  <a:lnTo>
                    <a:pt x="1394" y="313"/>
                  </a:lnTo>
                  <a:lnTo>
                    <a:pt x="1398" y="313"/>
                  </a:lnTo>
                  <a:lnTo>
                    <a:pt x="1401" y="316"/>
                  </a:lnTo>
                  <a:lnTo>
                    <a:pt x="1401" y="316"/>
                  </a:lnTo>
                  <a:lnTo>
                    <a:pt x="1401" y="320"/>
                  </a:lnTo>
                  <a:lnTo>
                    <a:pt x="1401" y="324"/>
                  </a:lnTo>
                  <a:lnTo>
                    <a:pt x="1398" y="324"/>
                  </a:lnTo>
                  <a:lnTo>
                    <a:pt x="1394" y="324"/>
                  </a:lnTo>
                  <a:lnTo>
                    <a:pt x="1394" y="324"/>
                  </a:lnTo>
                  <a:close/>
                  <a:moveTo>
                    <a:pt x="1379" y="305"/>
                  </a:moveTo>
                  <a:lnTo>
                    <a:pt x="1379" y="305"/>
                  </a:lnTo>
                  <a:lnTo>
                    <a:pt x="1379" y="302"/>
                  </a:lnTo>
                  <a:lnTo>
                    <a:pt x="1379" y="298"/>
                  </a:lnTo>
                  <a:lnTo>
                    <a:pt x="1379" y="294"/>
                  </a:lnTo>
                  <a:lnTo>
                    <a:pt x="1383" y="294"/>
                  </a:lnTo>
                  <a:lnTo>
                    <a:pt x="1386" y="298"/>
                  </a:lnTo>
                  <a:lnTo>
                    <a:pt x="1386" y="298"/>
                  </a:lnTo>
                  <a:lnTo>
                    <a:pt x="1390" y="302"/>
                  </a:lnTo>
                  <a:lnTo>
                    <a:pt x="1386" y="305"/>
                  </a:lnTo>
                  <a:lnTo>
                    <a:pt x="1386" y="305"/>
                  </a:lnTo>
                  <a:lnTo>
                    <a:pt x="1383" y="305"/>
                  </a:lnTo>
                  <a:lnTo>
                    <a:pt x="1379" y="305"/>
                  </a:lnTo>
                  <a:lnTo>
                    <a:pt x="1379" y="305"/>
                  </a:lnTo>
                  <a:close/>
                  <a:moveTo>
                    <a:pt x="1364" y="287"/>
                  </a:moveTo>
                  <a:lnTo>
                    <a:pt x="1364" y="287"/>
                  </a:lnTo>
                  <a:lnTo>
                    <a:pt x="1364" y="283"/>
                  </a:lnTo>
                  <a:lnTo>
                    <a:pt x="1364" y="279"/>
                  </a:lnTo>
                  <a:lnTo>
                    <a:pt x="1368" y="276"/>
                  </a:lnTo>
                  <a:lnTo>
                    <a:pt x="1372" y="279"/>
                  </a:lnTo>
                  <a:lnTo>
                    <a:pt x="1372" y="279"/>
                  </a:lnTo>
                  <a:lnTo>
                    <a:pt x="1375" y="283"/>
                  </a:lnTo>
                  <a:lnTo>
                    <a:pt x="1372" y="287"/>
                  </a:lnTo>
                  <a:lnTo>
                    <a:pt x="1368" y="287"/>
                  </a:lnTo>
                  <a:lnTo>
                    <a:pt x="1364" y="287"/>
                  </a:lnTo>
                  <a:lnTo>
                    <a:pt x="1364" y="287"/>
                  </a:lnTo>
                  <a:close/>
                  <a:moveTo>
                    <a:pt x="1349" y="268"/>
                  </a:moveTo>
                  <a:lnTo>
                    <a:pt x="1349" y="268"/>
                  </a:lnTo>
                  <a:lnTo>
                    <a:pt x="1349" y="265"/>
                  </a:lnTo>
                  <a:lnTo>
                    <a:pt x="1349" y="261"/>
                  </a:lnTo>
                  <a:lnTo>
                    <a:pt x="1357" y="257"/>
                  </a:lnTo>
                  <a:lnTo>
                    <a:pt x="1360" y="261"/>
                  </a:lnTo>
                  <a:lnTo>
                    <a:pt x="1360" y="261"/>
                  </a:lnTo>
                  <a:lnTo>
                    <a:pt x="1360" y="261"/>
                  </a:lnTo>
                  <a:lnTo>
                    <a:pt x="1360" y="265"/>
                  </a:lnTo>
                  <a:lnTo>
                    <a:pt x="1357" y="268"/>
                  </a:lnTo>
                  <a:lnTo>
                    <a:pt x="1353" y="268"/>
                  </a:lnTo>
                  <a:lnTo>
                    <a:pt x="1349" y="268"/>
                  </a:lnTo>
                  <a:lnTo>
                    <a:pt x="1349" y="268"/>
                  </a:lnTo>
                  <a:close/>
                  <a:moveTo>
                    <a:pt x="1335" y="250"/>
                  </a:moveTo>
                  <a:lnTo>
                    <a:pt x="1335" y="250"/>
                  </a:lnTo>
                  <a:lnTo>
                    <a:pt x="1335" y="246"/>
                  </a:lnTo>
                  <a:lnTo>
                    <a:pt x="1335" y="246"/>
                  </a:lnTo>
                  <a:lnTo>
                    <a:pt x="1335" y="242"/>
                  </a:lnTo>
                  <a:lnTo>
                    <a:pt x="1338" y="242"/>
                  </a:lnTo>
                  <a:lnTo>
                    <a:pt x="1338" y="242"/>
                  </a:lnTo>
                  <a:lnTo>
                    <a:pt x="1342" y="242"/>
                  </a:lnTo>
                  <a:lnTo>
                    <a:pt x="1342" y="242"/>
                  </a:lnTo>
                  <a:lnTo>
                    <a:pt x="1346" y="246"/>
                  </a:lnTo>
                  <a:lnTo>
                    <a:pt x="1342" y="250"/>
                  </a:lnTo>
                  <a:lnTo>
                    <a:pt x="1338" y="253"/>
                  </a:lnTo>
                  <a:lnTo>
                    <a:pt x="1335" y="250"/>
                  </a:lnTo>
                  <a:lnTo>
                    <a:pt x="1335" y="250"/>
                  </a:lnTo>
                  <a:close/>
                  <a:moveTo>
                    <a:pt x="1320" y="235"/>
                  </a:moveTo>
                  <a:lnTo>
                    <a:pt x="1320" y="235"/>
                  </a:lnTo>
                  <a:lnTo>
                    <a:pt x="1320" y="227"/>
                  </a:lnTo>
                  <a:lnTo>
                    <a:pt x="1320" y="224"/>
                  </a:lnTo>
                  <a:lnTo>
                    <a:pt x="1323" y="224"/>
                  </a:lnTo>
                  <a:lnTo>
                    <a:pt x="1327" y="224"/>
                  </a:lnTo>
                  <a:lnTo>
                    <a:pt x="1327" y="224"/>
                  </a:lnTo>
                  <a:lnTo>
                    <a:pt x="1331" y="231"/>
                  </a:lnTo>
                  <a:lnTo>
                    <a:pt x="1327" y="235"/>
                  </a:lnTo>
                  <a:lnTo>
                    <a:pt x="1323" y="235"/>
                  </a:lnTo>
                  <a:lnTo>
                    <a:pt x="1320" y="235"/>
                  </a:lnTo>
                  <a:lnTo>
                    <a:pt x="1320" y="235"/>
                  </a:lnTo>
                  <a:close/>
                  <a:moveTo>
                    <a:pt x="1305" y="216"/>
                  </a:moveTo>
                  <a:lnTo>
                    <a:pt x="1305" y="216"/>
                  </a:lnTo>
                  <a:lnTo>
                    <a:pt x="1301" y="213"/>
                  </a:lnTo>
                  <a:lnTo>
                    <a:pt x="1305" y="209"/>
                  </a:lnTo>
                  <a:lnTo>
                    <a:pt x="1309" y="205"/>
                  </a:lnTo>
                  <a:lnTo>
                    <a:pt x="1312" y="209"/>
                  </a:lnTo>
                  <a:lnTo>
                    <a:pt x="1312" y="209"/>
                  </a:lnTo>
                  <a:lnTo>
                    <a:pt x="1312" y="213"/>
                  </a:lnTo>
                  <a:lnTo>
                    <a:pt x="1312" y="216"/>
                  </a:lnTo>
                  <a:lnTo>
                    <a:pt x="1309" y="220"/>
                  </a:lnTo>
                  <a:lnTo>
                    <a:pt x="1305" y="216"/>
                  </a:lnTo>
                  <a:lnTo>
                    <a:pt x="1305" y="216"/>
                  </a:lnTo>
                  <a:close/>
                  <a:moveTo>
                    <a:pt x="1286" y="202"/>
                  </a:moveTo>
                  <a:lnTo>
                    <a:pt x="1286" y="202"/>
                  </a:lnTo>
                  <a:lnTo>
                    <a:pt x="1286" y="198"/>
                  </a:lnTo>
                  <a:lnTo>
                    <a:pt x="1286" y="189"/>
                  </a:lnTo>
                  <a:lnTo>
                    <a:pt x="1290" y="189"/>
                  </a:lnTo>
                  <a:lnTo>
                    <a:pt x="1294" y="189"/>
                  </a:lnTo>
                  <a:lnTo>
                    <a:pt x="1294" y="189"/>
                  </a:lnTo>
                  <a:lnTo>
                    <a:pt x="1298" y="198"/>
                  </a:lnTo>
                  <a:lnTo>
                    <a:pt x="1294" y="202"/>
                  </a:lnTo>
                  <a:lnTo>
                    <a:pt x="1290" y="202"/>
                  </a:lnTo>
                  <a:lnTo>
                    <a:pt x="1286" y="202"/>
                  </a:lnTo>
                  <a:lnTo>
                    <a:pt x="1286" y="202"/>
                  </a:lnTo>
                  <a:close/>
                  <a:moveTo>
                    <a:pt x="1272" y="183"/>
                  </a:moveTo>
                  <a:lnTo>
                    <a:pt x="1272" y="183"/>
                  </a:lnTo>
                  <a:lnTo>
                    <a:pt x="1268" y="178"/>
                  </a:lnTo>
                  <a:lnTo>
                    <a:pt x="1272" y="176"/>
                  </a:lnTo>
                  <a:lnTo>
                    <a:pt x="1275" y="176"/>
                  </a:lnTo>
                  <a:lnTo>
                    <a:pt x="1279" y="176"/>
                  </a:lnTo>
                  <a:lnTo>
                    <a:pt x="1279" y="176"/>
                  </a:lnTo>
                  <a:lnTo>
                    <a:pt x="1279" y="178"/>
                  </a:lnTo>
                  <a:lnTo>
                    <a:pt x="1279" y="183"/>
                  </a:lnTo>
                  <a:lnTo>
                    <a:pt x="1275" y="187"/>
                  </a:lnTo>
                  <a:lnTo>
                    <a:pt x="1272" y="183"/>
                  </a:lnTo>
                  <a:lnTo>
                    <a:pt x="1272" y="183"/>
                  </a:lnTo>
                  <a:close/>
                  <a:moveTo>
                    <a:pt x="1253" y="167"/>
                  </a:moveTo>
                  <a:lnTo>
                    <a:pt x="1253" y="167"/>
                  </a:lnTo>
                  <a:lnTo>
                    <a:pt x="1253" y="163"/>
                  </a:lnTo>
                  <a:lnTo>
                    <a:pt x="1253" y="161"/>
                  </a:lnTo>
                  <a:lnTo>
                    <a:pt x="1257" y="156"/>
                  </a:lnTo>
                  <a:lnTo>
                    <a:pt x="1260" y="161"/>
                  </a:lnTo>
                  <a:lnTo>
                    <a:pt x="1260" y="161"/>
                  </a:lnTo>
                  <a:lnTo>
                    <a:pt x="1264" y="163"/>
                  </a:lnTo>
                  <a:lnTo>
                    <a:pt x="1264" y="163"/>
                  </a:lnTo>
                  <a:lnTo>
                    <a:pt x="1260" y="167"/>
                  </a:lnTo>
                  <a:lnTo>
                    <a:pt x="1257" y="172"/>
                  </a:lnTo>
                  <a:lnTo>
                    <a:pt x="1253" y="167"/>
                  </a:lnTo>
                  <a:lnTo>
                    <a:pt x="1253" y="167"/>
                  </a:lnTo>
                  <a:close/>
                  <a:moveTo>
                    <a:pt x="1238" y="152"/>
                  </a:moveTo>
                  <a:lnTo>
                    <a:pt x="1238" y="152"/>
                  </a:lnTo>
                  <a:lnTo>
                    <a:pt x="1235" y="150"/>
                  </a:lnTo>
                  <a:lnTo>
                    <a:pt x="1235" y="145"/>
                  </a:lnTo>
                  <a:lnTo>
                    <a:pt x="1238" y="141"/>
                  </a:lnTo>
                  <a:lnTo>
                    <a:pt x="1242" y="145"/>
                  </a:lnTo>
                  <a:lnTo>
                    <a:pt x="1242" y="145"/>
                  </a:lnTo>
                  <a:lnTo>
                    <a:pt x="1246" y="150"/>
                  </a:lnTo>
                  <a:lnTo>
                    <a:pt x="1246" y="152"/>
                  </a:lnTo>
                  <a:lnTo>
                    <a:pt x="1242" y="152"/>
                  </a:lnTo>
                  <a:lnTo>
                    <a:pt x="1238" y="152"/>
                  </a:lnTo>
                  <a:lnTo>
                    <a:pt x="1238" y="152"/>
                  </a:lnTo>
                  <a:close/>
                  <a:moveTo>
                    <a:pt x="1220" y="137"/>
                  </a:moveTo>
                  <a:lnTo>
                    <a:pt x="1220" y="137"/>
                  </a:lnTo>
                  <a:lnTo>
                    <a:pt x="1216" y="134"/>
                  </a:lnTo>
                  <a:lnTo>
                    <a:pt x="1216" y="130"/>
                  </a:lnTo>
                  <a:lnTo>
                    <a:pt x="1220" y="126"/>
                  </a:lnTo>
                  <a:lnTo>
                    <a:pt x="1227" y="130"/>
                  </a:lnTo>
                  <a:lnTo>
                    <a:pt x="1227" y="130"/>
                  </a:lnTo>
                  <a:lnTo>
                    <a:pt x="1227" y="134"/>
                  </a:lnTo>
                  <a:lnTo>
                    <a:pt x="1227" y="137"/>
                  </a:lnTo>
                  <a:lnTo>
                    <a:pt x="1223" y="141"/>
                  </a:lnTo>
                  <a:lnTo>
                    <a:pt x="1220" y="137"/>
                  </a:lnTo>
                  <a:lnTo>
                    <a:pt x="1220" y="137"/>
                  </a:lnTo>
                  <a:close/>
                  <a:moveTo>
                    <a:pt x="1201" y="123"/>
                  </a:moveTo>
                  <a:lnTo>
                    <a:pt x="1201" y="123"/>
                  </a:lnTo>
                  <a:lnTo>
                    <a:pt x="1198" y="119"/>
                  </a:lnTo>
                  <a:lnTo>
                    <a:pt x="1198" y="115"/>
                  </a:lnTo>
                  <a:lnTo>
                    <a:pt x="1201" y="115"/>
                  </a:lnTo>
                  <a:lnTo>
                    <a:pt x="1205" y="115"/>
                  </a:lnTo>
                  <a:lnTo>
                    <a:pt x="1209" y="115"/>
                  </a:lnTo>
                  <a:lnTo>
                    <a:pt x="1209" y="115"/>
                  </a:lnTo>
                  <a:lnTo>
                    <a:pt x="1209" y="119"/>
                  </a:lnTo>
                  <a:lnTo>
                    <a:pt x="1209" y="123"/>
                  </a:lnTo>
                  <a:lnTo>
                    <a:pt x="1205" y="126"/>
                  </a:lnTo>
                  <a:lnTo>
                    <a:pt x="1201" y="126"/>
                  </a:lnTo>
                  <a:lnTo>
                    <a:pt x="1201" y="123"/>
                  </a:lnTo>
                  <a:lnTo>
                    <a:pt x="1201" y="123"/>
                  </a:lnTo>
                  <a:close/>
                  <a:moveTo>
                    <a:pt x="1183" y="112"/>
                  </a:moveTo>
                  <a:lnTo>
                    <a:pt x="1183" y="112"/>
                  </a:lnTo>
                  <a:lnTo>
                    <a:pt x="1179" y="108"/>
                  </a:lnTo>
                  <a:lnTo>
                    <a:pt x="1179" y="104"/>
                  </a:lnTo>
                  <a:lnTo>
                    <a:pt x="1183" y="100"/>
                  </a:lnTo>
                  <a:lnTo>
                    <a:pt x="1186" y="100"/>
                  </a:lnTo>
                  <a:lnTo>
                    <a:pt x="1186" y="100"/>
                  </a:lnTo>
                  <a:lnTo>
                    <a:pt x="1190" y="104"/>
                  </a:lnTo>
                  <a:lnTo>
                    <a:pt x="1190" y="112"/>
                  </a:lnTo>
                  <a:lnTo>
                    <a:pt x="1186" y="112"/>
                  </a:lnTo>
                  <a:lnTo>
                    <a:pt x="1183" y="112"/>
                  </a:lnTo>
                  <a:lnTo>
                    <a:pt x="1183" y="112"/>
                  </a:lnTo>
                  <a:close/>
                  <a:moveTo>
                    <a:pt x="1160" y="97"/>
                  </a:moveTo>
                  <a:lnTo>
                    <a:pt x="1160" y="97"/>
                  </a:lnTo>
                  <a:lnTo>
                    <a:pt x="1160" y="93"/>
                  </a:lnTo>
                  <a:lnTo>
                    <a:pt x="1160" y="89"/>
                  </a:lnTo>
                  <a:lnTo>
                    <a:pt x="1164" y="89"/>
                  </a:lnTo>
                  <a:lnTo>
                    <a:pt x="1168" y="89"/>
                  </a:lnTo>
                  <a:lnTo>
                    <a:pt x="1168" y="89"/>
                  </a:lnTo>
                  <a:lnTo>
                    <a:pt x="1168" y="89"/>
                  </a:lnTo>
                  <a:lnTo>
                    <a:pt x="1172" y="93"/>
                  </a:lnTo>
                  <a:lnTo>
                    <a:pt x="1172" y="97"/>
                  </a:lnTo>
                  <a:lnTo>
                    <a:pt x="1168" y="100"/>
                  </a:lnTo>
                  <a:lnTo>
                    <a:pt x="1160" y="97"/>
                  </a:lnTo>
                  <a:lnTo>
                    <a:pt x="1160" y="97"/>
                  </a:lnTo>
                  <a:close/>
                  <a:moveTo>
                    <a:pt x="1142" y="86"/>
                  </a:moveTo>
                  <a:lnTo>
                    <a:pt x="1142" y="86"/>
                  </a:lnTo>
                  <a:lnTo>
                    <a:pt x="1142" y="82"/>
                  </a:lnTo>
                  <a:lnTo>
                    <a:pt x="1142" y="78"/>
                  </a:lnTo>
                  <a:lnTo>
                    <a:pt x="1146" y="74"/>
                  </a:lnTo>
                  <a:lnTo>
                    <a:pt x="1149" y="78"/>
                  </a:lnTo>
                  <a:lnTo>
                    <a:pt x="1149" y="78"/>
                  </a:lnTo>
                  <a:lnTo>
                    <a:pt x="1153" y="78"/>
                  </a:lnTo>
                  <a:lnTo>
                    <a:pt x="1149" y="86"/>
                  </a:lnTo>
                  <a:lnTo>
                    <a:pt x="1146" y="86"/>
                  </a:lnTo>
                  <a:lnTo>
                    <a:pt x="1142" y="86"/>
                  </a:lnTo>
                  <a:lnTo>
                    <a:pt x="1142" y="86"/>
                  </a:lnTo>
                  <a:close/>
                  <a:moveTo>
                    <a:pt x="1123" y="74"/>
                  </a:moveTo>
                  <a:lnTo>
                    <a:pt x="1123" y="74"/>
                  </a:lnTo>
                  <a:lnTo>
                    <a:pt x="1120" y="71"/>
                  </a:lnTo>
                  <a:lnTo>
                    <a:pt x="1120" y="71"/>
                  </a:lnTo>
                  <a:lnTo>
                    <a:pt x="1120" y="67"/>
                  </a:lnTo>
                  <a:lnTo>
                    <a:pt x="1123" y="63"/>
                  </a:lnTo>
                  <a:lnTo>
                    <a:pt x="1127" y="63"/>
                  </a:lnTo>
                  <a:lnTo>
                    <a:pt x="1127" y="63"/>
                  </a:lnTo>
                  <a:lnTo>
                    <a:pt x="1131" y="67"/>
                  </a:lnTo>
                  <a:lnTo>
                    <a:pt x="1131" y="74"/>
                  </a:lnTo>
                  <a:lnTo>
                    <a:pt x="1127" y="74"/>
                  </a:lnTo>
                  <a:lnTo>
                    <a:pt x="1123" y="74"/>
                  </a:lnTo>
                  <a:lnTo>
                    <a:pt x="1123" y="74"/>
                  </a:lnTo>
                  <a:close/>
                  <a:moveTo>
                    <a:pt x="1101" y="63"/>
                  </a:moveTo>
                  <a:lnTo>
                    <a:pt x="1101" y="63"/>
                  </a:lnTo>
                  <a:lnTo>
                    <a:pt x="1101" y="60"/>
                  </a:lnTo>
                  <a:lnTo>
                    <a:pt x="1101" y="56"/>
                  </a:lnTo>
                  <a:lnTo>
                    <a:pt x="1101" y="52"/>
                  </a:lnTo>
                  <a:lnTo>
                    <a:pt x="1105" y="52"/>
                  </a:lnTo>
                  <a:lnTo>
                    <a:pt x="1109" y="56"/>
                  </a:lnTo>
                  <a:lnTo>
                    <a:pt x="1109" y="56"/>
                  </a:lnTo>
                  <a:lnTo>
                    <a:pt x="1109" y="56"/>
                  </a:lnTo>
                  <a:lnTo>
                    <a:pt x="1109" y="63"/>
                  </a:lnTo>
                  <a:lnTo>
                    <a:pt x="1109" y="63"/>
                  </a:lnTo>
                  <a:lnTo>
                    <a:pt x="1105" y="67"/>
                  </a:lnTo>
                  <a:lnTo>
                    <a:pt x="1101" y="63"/>
                  </a:lnTo>
                  <a:lnTo>
                    <a:pt x="1101" y="63"/>
                  </a:lnTo>
                  <a:close/>
                  <a:moveTo>
                    <a:pt x="1083" y="56"/>
                  </a:moveTo>
                  <a:lnTo>
                    <a:pt x="1083" y="56"/>
                  </a:lnTo>
                  <a:lnTo>
                    <a:pt x="1079" y="52"/>
                  </a:lnTo>
                  <a:lnTo>
                    <a:pt x="1079" y="45"/>
                  </a:lnTo>
                  <a:lnTo>
                    <a:pt x="1083" y="45"/>
                  </a:lnTo>
                  <a:lnTo>
                    <a:pt x="1083" y="45"/>
                  </a:lnTo>
                  <a:lnTo>
                    <a:pt x="1086" y="45"/>
                  </a:lnTo>
                  <a:lnTo>
                    <a:pt x="1086" y="45"/>
                  </a:lnTo>
                  <a:lnTo>
                    <a:pt x="1090" y="48"/>
                  </a:lnTo>
                  <a:lnTo>
                    <a:pt x="1090" y="52"/>
                  </a:lnTo>
                  <a:lnTo>
                    <a:pt x="1086" y="56"/>
                  </a:lnTo>
                  <a:lnTo>
                    <a:pt x="1083" y="56"/>
                  </a:lnTo>
                  <a:lnTo>
                    <a:pt x="1083" y="56"/>
                  </a:lnTo>
                  <a:lnTo>
                    <a:pt x="1083" y="56"/>
                  </a:lnTo>
                  <a:close/>
                  <a:moveTo>
                    <a:pt x="1062" y="45"/>
                  </a:moveTo>
                  <a:lnTo>
                    <a:pt x="1062" y="45"/>
                  </a:lnTo>
                  <a:lnTo>
                    <a:pt x="1057" y="41"/>
                  </a:lnTo>
                  <a:lnTo>
                    <a:pt x="1057" y="37"/>
                  </a:lnTo>
                  <a:lnTo>
                    <a:pt x="1062" y="34"/>
                  </a:lnTo>
                  <a:lnTo>
                    <a:pt x="1064" y="34"/>
                  </a:lnTo>
                  <a:lnTo>
                    <a:pt x="1064" y="34"/>
                  </a:lnTo>
                  <a:lnTo>
                    <a:pt x="1064" y="34"/>
                  </a:lnTo>
                  <a:lnTo>
                    <a:pt x="1068" y="37"/>
                  </a:lnTo>
                  <a:lnTo>
                    <a:pt x="1068" y="41"/>
                  </a:lnTo>
                  <a:lnTo>
                    <a:pt x="1068" y="41"/>
                  </a:lnTo>
                  <a:lnTo>
                    <a:pt x="1064" y="45"/>
                  </a:lnTo>
                  <a:lnTo>
                    <a:pt x="1064" y="45"/>
                  </a:lnTo>
                  <a:lnTo>
                    <a:pt x="1062" y="45"/>
                  </a:lnTo>
                  <a:lnTo>
                    <a:pt x="1062" y="45"/>
                  </a:lnTo>
                  <a:close/>
                  <a:moveTo>
                    <a:pt x="1038" y="37"/>
                  </a:moveTo>
                  <a:lnTo>
                    <a:pt x="1038" y="37"/>
                  </a:lnTo>
                  <a:lnTo>
                    <a:pt x="1036" y="34"/>
                  </a:lnTo>
                  <a:lnTo>
                    <a:pt x="1036" y="34"/>
                  </a:lnTo>
                  <a:lnTo>
                    <a:pt x="1036" y="30"/>
                  </a:lnTo>
                  <a:lnTo>
                    <a:pt x="1038" y="26"/>
                  </a:lnTo>
                  <a:lnTo>
                    <a:pt x="1042" y="26"/>
                  </a:lnTo>
                  <a:lnTo>
                    <a:pt x="1042" y="26"/>
                  </a:lnTo>
                  <a:lnTo>
                    <a:pt x="1047" y="30"/>
                  </a:lnTo>
                  <a:lnTo>
                    <a:pt x="1047" y="30"/>
                  </a:lnTo>
                  <a:lnTo>
                    <a:pt x="1047" y="34"/>
                  </a:lnTo>
                  <a:lnTo>
                    <a:pt x="1042" y="37"/>
                  </a:lnTo>
                  <a:lnTo>
                    <a:pt x="1042" y="37"/>
                  </a:lnTo>
                  <a:lnTo>
                    <a:pt x="1038" y="37"/>
                  </a:lnTo>
                  <a:lnTo>
                    <a:pt x="1038" y="37"/>
                  </a:lnTo>
                  <a:close/>
                  <a:moveTo>
                    <a:pt x="1016" y="30"/>
                  </a:moveTo>
                  <a:lnTo>
                    <a:pt x="1016" y="30"/>
                  </a:lnTo>
                  <a:lnTo>
                    <a:pt x="1012" y="26"/>
                  </a:lnTo>
                  <a:lnTo>
                    <a:pt x="1012" y="23"/>
                  </a:lnTo>
                  <a:lnTo>
                    <a:pt x="1016" y="19"/>
                  </a:lnTo>
                  <a:lnTo>
                    <a:pt x="1021" y="19"/>
                  </a:lnTo>
                  <a:lnTo>
                    <a:pt x="1021" y="19"/>
                  </a:lnTo>
                  <a:lnTo>
                    <a:pt x="1021" y="19"/>
                  </a:lnTo>
                  <a:lnTo>
                    <a:pt x="1023" y="23"/>
                  </a:lnTo>
                  <a:lnTo>
                    <a:pt x="1023" y="23"/>
                  </a:lnTo>
                  <a:lnTo>
                    <a:pt x="1023" y="26"/>
                  </a:lnTo>
                  <a:lnTo>
                    <a:pt x="1023" y="30"/>
                  </a:lnTo>
                  <a:lnTo>
                    <a:pt x="1021" y="30"/>
                  </a:lnTo>
                  <a:lnTo>
                    <a:pt x="1016" y="30"/>
                  </a:lnTo>
                  <a:lnTo>
                    <a:pt x="1016" y="30"/>
                  </a:lnTo>
                  <a:close/>
                  <a:moveTo>
                    <a:pt x="999" y="23"/>
                  </a:moveTo>
                  <a:lnTo>
                    <a:pt x="999" y="23"/>
                  </a:lnTo>
                  <a:lnTo>
                    <a:pt x="995" y="23"/>
                  </a:lnTo>
                  <a:lnTo>
                    <a:pt x="990" y="19"/>
                  </a:lnTo>
                  <a:lnTo>
                    <a:pt x="990" y="15"/>
                  </a:lnTo>
                  <a:lnTo>
                    <a:pt x="995" y="11"/>
                  </a:lnTo>
                  <a:lnTo>
                    <a:pt x="999" y="11"/>
                  </a:lnTo>
                  <a:lnTo>
                    <a:pt x="999" y="11"/>
                  </a:lnTo>
                  <a:lnTo>
                    <a:pt x="999" y="11"/>
                  </a:lnTo>
                  <a:lnTo>
                    <a:pt x="1001" y="11"/>
                  </a:lnTo>
                  <a:lnTo>
                    <a:pt x="1001" y="15"/>
                  </a:lnTo>
                  <a:lnTo>
                    <a:pt x="1001" y="15"/>
                  </a:lnTo>
                  <a:lnTo>
                    <a:pt x="1001" y="19"/>
                  </a:lnTo>
                  <a:lnTo>
                    <a:pt x="1001" y="23"/>
                  </a:lnTo>
                  <a:lnTo>
                    <a:pt x="1001" y="23"/>
                  </a:lnTo>
                  <a:lnTo>
                    <a:pt x="999" y="23"/>
                  </a:lnTo>
                  <a:lnTo>
                    <a:pt x="999" y="23"/>
                  </a:lnTo>
                  <a:lnTo>
                    <a:pt x="999" y="23"/>
                  </a:lnTo>
                  <a:close/>
                  <a:moveTo>
                    <a:pt x="973" y="19"/>
                  </a:moveTo>
                  <a:lnTo>
                    <a:pt x="973" y="19"/>
                  </a:lnTo>
                  <a:lnTo>
                    <a:pt x="969" y="15"/>
                  </a:lnTo>
                  <a:lnTo>
                    <a:pt x="969" y="15"/>
                  </a:lnTo>
                  <a:lnTo>
                    <a:pt x="969" y="11"/>
                  </a:lnTo>
                  <a:lnTo>
                    <a:pt x="973" y="8"/>
                  </a:lnTo>
                  <a:lnTo>
                    <a:pt x="975" y="8"/>
                  </a:lnTo>
                  <a:lnTo>
                    <a:pt x="975" y="8"/>
                  </a:lnTo>
                  <a:lnTo>
                    <a:pt x="979" y="11"/>
                  </a:lnTo>
                  <a:lnTo>
                    <a:pt x="979" y="11"/>
                  </a:lnTo>
                  <a:lnTo>
                    <a:pt x="979" y="15"/>
                  </a:lnTo>
                  <a:lnTo>
                    <a:pt x="979" y="19"/>
                  </a:lnTo>
                  <a:lnTo>
                    <a:pt x="975" y="19"/>
                  </a:lnTo>
                  <a:lnTo>
                    <a:pt x="973" y="19"/>
                  </a:lnTo>
                  <a:lnTo>
                    <a:pt x="973" y="19"/>
                  </a:lnTo>
                  <a:close/>
                  <a:moveTo>
                    <a:pt x="949" y="15"/>
                  </a:moveTo>
                  <a:lnTo>
                    <a:pt x="949" y="15"/>
                  </a:lnTo>
                  <a:lnTo>
                    <a:pt x="949" y="15"/>
                  </a:lnTo>
                  <a:lnTo>
                    <a:pt x="947" y="11"/>
                  </a:lnTo>
                  <a:lnTo>
                    <a:pt x="947" y="11"/>
                  </a:lnTo>
                  <a:lnTo>
                    <a:pt x="947" y="8"/>
                  </a:lnTo>
                  <a:lnTo>
                    <a:pt x="949" y="4"/>
                  </a:lnTo>
                  <a:lnTo>
                    <a:pt x="949" y="4"/>
                  </a:lnTo>
                  <a:lnTo>
                    <a:pt x="953" y="4"/>
                  </a:lnTo>
                  <a:lnTo>
                    <a:pt x="953" y="4"/>
                  </a:lnTo>
                  <a:lnTo>
                    <a:pt x="958" y="4"/>
                  </a:lnTo>
                  <a:lnTo>
                    <a:pt x="958" y="8"/>
                  </a:lnTo>
                  <a:lnTo>
                    <a:pt x="958" y="11"/>
                  </a:lnTo>
                  <a:lnTo>
                    <a:pt x="958" y="11"/>
                  </a:lnTo>
                  <a:lnTo>
                    <a:pt x="949" y="15"/>
                  </a:lnTo>
                  <a:lnTo>
                    <a:pt x="949" y="15"/>
                  </a:lnTo>
                  <a:close/>
                  <a:moveTo>
                    <a:pt x="927" y="11"/>
                  </a:moveTo>
                  <a:lnTo>
                    <a:pt x="927" y="11"/>
                  </a:lnTo>
                  <a:lnTo>
                    <a:pt x="927" y="11"/>
                  </a:lnTo>
                  <a:lnTo>
                    <a:pt x="923" y="8"/>
                  </a:lnTo>
                  <a:lnTo>
                    <a:pt x="923" y="8"/>
                  </a:lnTo>
                  <a:lnTo>
                    <a:pt x="923" y="4"/>
                  </a:lnTo>
                  <a:lnTo>
                    <a:pt x="923" y="4"/>
                  </a:lnTo>
                  <a:lnTo>
                    <a:pt x="927" y="4"/>
                  </a:lnTo>
                  <a:lnTo>
                    <a:pt x="932" y="4"/>
                  </a:lnTo>
                  <a:lnTo>
                    <a:pt x="932" y="4"/>
                  </a:lnTo>
                  <a:lnTo>
                    <a:pt x="936" y="4"/>
                  </a:lnTo>
                  <a:lnTo>
                    <a:pt x="936" y="4"/>
                  </a:lnTo>
                  <a:lnTo>
                    <a:pt x="936" y="8"/>
                  </a:lnTo>
                  <a:lnTo>
                    <a:pt x="936" y="8"/>
                  </a:lnTo>
                  <a:lnTo>
                    <a:pt x="932" y="11"/>
                  </a:lnTo>
                  <a:lnTo>
                    <a:pt x="932" y="11"/>
                  </a:lnTo>
                  <a:lnTo>
                    <a:pt x="927" y="11"/>
                  </a:lnTo>
                  <a:lnTo>
                    <a:pt x="927" y="11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514601" y="2101850"/>
              <a:ext cx="146843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514601" y="2101850"/>
              <a:ext cx="1468438" cy="792163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701926" y="2198688"/>
              <a:ext cx="5556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Key1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484563" y="21986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701926" y="2492375"/>
              <a:ext cx="9810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Element1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3770313" y="24923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732088" y="4167188"/>
              <a:ext cx="29051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919413" y="4167188"/>
              <a:ext cx="542925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…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349626" y="41671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411538" y="41671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699001" y="2136775"/>
              <a:ext cx="2954338" cy="627063"/>
            </a:xfrm>
            <a:custGeom>
              <a:avLst/>
              <a:gdLst>
                <a:gd name="T0" fmla="*/ 836 w 1861"/>
                <a:gd name="T1" fmla="*/ 0 h 395"/>
                <a:gd name="T2" fmla="*/ 655 w 1861"/>
                <a:gd name="T3" fmla="*/ 11 h 395"/>
                <a:gd name="T4" fmla="*/ 570 w 1861"/>
                <a:gd name="T5" fmla="*/ 15 h 395"/>
                <a:gd name="T6" fmla="*/ 488 w 1861"/>
                <a:gd name="T7" fmla="*/ 26 h 395"/>
                <a:gd name="T8" fmla="*/ 410 w 1861"/>
                <a:gd name="T9" fmla="*/ 33 h 395"/>
                <a:gd name="T10" fmla="*/ 340 w 1861"/>
                <a:gd name="T11" fmla="*/ 46 h 395"/>
                <a:gd name="T12" fmla="*/ 273 w 1861"/>
                <a:gd name="T13" fmla="*/ 59 h 395"/>
                <a:gd name="T14" fmla="*/ 212 w 1861"/>
                <a:gd name="T15" fmla="*/ 72 h 395"/>
                <a:gd name="T16" fmla="*/ 160 w 1861"/>
                <a:gd name="T17" fmla="*/ 90 h 395"/>
                <a:gd name="T18" fmla="*/ 112 w 1861"/>
                <a:gd name="T19" fmla="*/ 105 h 395"/>
                <a:gd name="T20" fmla="*/ 73 w 1861"/>
                <a:gd name="T21" fmla="*/ 123 h 395"/>
                <a:gd name="T22" fmla="*/ 41 w 1861"/>
                <a:gd name="T23" fmla="*/ 138 h 395"/>
                <a:gd name="T24" fmla="*/ 19 w 1861"/>
                <a:gd name="T25" fmla="*/ 161 h 395"/>
                <a:gd name="T26" fmla="*/ 4 w 1861"/>
                <a:gd name="T27" fmla="*/ 179 h 395"/>
                <a:gd name="T28" fmla="*/ 0 w 1861"/>
                <a:gd name="T29" fmla="*/ 198 h 395"/>
                <a:gd name="T30" fmla="*/ 4 w 1861"/>
                <a:gd name="T31" fmla="*/ 220 h 395"/>
                <a:gd name="T32" fmla="*/ 19 w 1861"/>
                <a:gd name="T33" fmla="*/ 238 h 395"/>
                <a:gd name="T34" fmla="*/ 41 w 1861"/>
                <a:gd name="T35" fmla="*/ 257 h 395"/>
                <a:gd name="T36" fmla="*/ 73 w 1861"/>
                <a:gd name="T37" fmla="*/ 275 h 395"/>
                <a:gd name="T38" fmla="*/ 112 w 1861"/>
                <a:gd name="T39" fmla="*/ 294 h 395"/>
                <a:gd name="T40" fmla="*/ 160 w 1861"/>
                <a:gd name="T41" fmla="*/ 310 h 395"/>
                <a:gd name="T42" fmla="*/ 212 w 1861"/>
                <a:gd name="T43" fmla="*/ 325 h 395"/>
                <a:gd name="T44" fmla="*/ 273 w 1861"/>
                <a:gd name="T45" fmla="*/ 338 h 395"/>
                <a:gd name="T46" fmla="*/ 340 w 1861"/>
                <a:gd name="T47" fmla="*/ 351 h 395"/>
                <a:gd name="T48" fmla="*/ 410 w 1861"/>
                <a:gd name="T49" fmla="*/ 362 h 395"/>
                <a:gd name="T50" fmla="*/ 488 w 1861"/>
                <a:gd name="T51" fmla="*/ 373 h 395"/>
                <a:gd name="T52" fmla="*/ 570 w 1861"/>
                <a:gd name="T53" fmla="*/ 380 h 395"/>
                <a:gd name="T54" fmla="*/ 655 w 1861"/>
                <a:gd name="T55" fmla="*/ 388 h 395"/>
                <a:gd name="T56" fmla="*/ 836 w 1861"/>
                <a:gd name="T57" fmla="*/ 395 h 395"/>
                <a:gd name="T58" fmla="*/ 1025 w 1861"/>
                <a:gd name="T59" fmla="*/ 395 h 395"/>
                <a:gd name="T60" fmla="*/ 1207 w 1861"/>
                <a:gd name="T61" fmla="*/ 388 h 395"/>
                <a:gd name="T62" fmla="*/ 1296 w 1861"/>
                <a:gd name="T63" fmla="*/ 380 h 395"/>
                <a:gd name="T64" fmla="*/ 1376 w 1861"/>
                <a:gd name="T65" fmla="*/ 373 h 395"/>
                <a:gd name="T66" fmla="*/ 1450 w 1861"/>
                <a:gd name="T67" fmla="*/ 362 h 395"/>
                <a:gd name="T68" fmla="*/ 1524 w 1861"/>
                <a:gd name="T69" fmla="*/ 351 h 395"/>
                <a:gd name="T70" fmla="*/ 1587 w 1861"/>
                <a:gd name="T71" fmla="*/ 338 h 395"/>
                <a:gd name="T72" fmla="*/ 1650 w 1861"/>
                <a:gd name="T73" fmla="*/ 325 h 395"/>
                <a:gd name="T74" fmla="*/ 1702 w 1861"/>
                <a:gd name="T75" fmla="*/ 310 h 395"/>
                <a:gd name="T76" fmla="*/ 1750 w 1861"/>
                <a:gd name="T77" fmla="*/ 294 h 395"/>
                <a:gd name="T78" fmla="*/ 1787 w 1861"/>
                <a:gd name="T79" fmla="*/ 275 h 395"/>
                <a:gd name="T80" fmla="*/ 1821 w 1861"/>
                <a:gd name="T81" fmla="*/ 257 h 395"/>
                <a:gd name="T82" fmla="*/ 1843 w 1861"/>
                <a:gd name="T83" fmla="*/ 238 h 395"/>
                <a:gd name="T84" fmla="*/ 1858 w 1861"/>
                <a:gd name="T85" fmla="*/ 220 h 395"/>
                <a:gd name="T86" fmla="*/ 1861 w 1861"/>
                <a:gd name="T87" fmla="*/ 198 h 395"/>
                <a:gd name="T88" fmla="*/ 1858 w 1861"/>
                <a:gd name="T89" fmla="*/ 179 h 395"/>
                <a:gd name="T90" fmla="*/ 1843 w 1861"/>
                <a:gd name="T91" fmla="*/ 161 h 395"/>
                <a:gd name="T92" fmla="*/ 1821 w 1861"/>
                <a:gd name="T93" fmla="*/ 138 h 395"/>
                <a:gd name="T94" fmla="*/ 1787 w 1861"/>
                <a:gd name="T95" fmla="*/ 123 h 395"/>
                <a:gd name="T96" fmla="*/ 1750 w 1861"/>
                <a:gd name="T97" fmla="*/ 105 h 395"/>
                <a:gd name="T98" fmla="*/ 1702 w 1861"/>
                <a:gd name="T99" fmla="*/ 90 h 395"/>
                <a:gd name="T100" fmla="*/ 1650 w 1861"/>
                <a:gd name="T101" fmla="*/ 72 h 395"/>
                <a:gd name="T102" fmla="*/ 1587 w 1861"/>
                <a:gd name="T103" fmla="*/ 59 h 395"/>
                <a:gd name="T104" fmla="*/ 1524 w 1861"/>
                <a:gd name="T105" fmla="*/ 46 h 395"/>
                <a:gd name="T106" fmla="*/ 1450 w 1861"/>
                <a:gd name="T107" fmla="*/ 33 h 395"/>
                <a:gd name="T108" fmla="*/ 1376 w 1861"/>
                <a:gd name="T109" fmla="*/ 26 h 395"/>
                <a:gd name="T110" fmla="*/ 1296 w 1861"/>
                <a:gd name="T111" fmla="*/ 15 h 395"/>
                <a:gd name="T112" fmla="*/ 1207 w 1861"/>
                <a:gd name="T113" fmla="*/ 11 h 395"/>
                <a:gd name="T114" fmla="*/ 1025 w 1861"/>
                <a:gd name="T1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1" h="395">
                  <a:moveTo>
                    <a:pt x="933" y="0"/>
                  </a:moveTo>
                  <a:lnTo>
                    <a:pt x="836" y="0"/>
                  </a:lnTo>
                  <a:lnTo>
                    <a:pt x="744" y="4"/>
                  </a:lnTo>
                  <a:lnTo>
                    <a:pt x="655" y="11"/>
                  </a:lnTo>
                  <a:lnTo>
                    <a:pt x="610" y="11"/>
                  </a:lnTo>
                  <a:lnTo>
                    <a:pt x="570" y="15"/>
                  </a:lnTo>
                  <a:lnTo>
                    <a:pt x="529" y="19"/>
                  </a:lnTo>
                  <a:lnTo>
                    <a:pt x="488" y="26"/>
                  </a:lnTo>
                  <a:lnTo>
                    <a:pt x="448" y="30"/>
                  </a:lnTo>
                  <a:lnTo>
                    <a:pt x="410" y="33"/>
                  </a:lnTo>
                  <a:lnTo>
                    <a:pt x="373" y="41"/>
                  </a:lnTo>
                  <a:lnTo>
                    <a:pt x="340" y="46"/>
                  </a:lnTo>
                  <a:lnTo>
                    <a:pt x="303" y="52"/>
                  </a:lnTo>
                  <a:lnTo>
                    <a:pt x="273" y="59"/>
                  </a:lnTo>
                  <a:lnTo>
                    <a:pt x="240" y="68"/>
                  </a:lnTo>
                  <a:lnTo>
                    <a:pt x="212" y="72"/>
                  </a:lnTo>
                  <a:lnTo>
                    <a:pt x="186" y="79"/>
                  </a:lnTo>
                  <a:lnTo>
                    <a:pt x="160" y="90"/>
                  </a:lnTo>
                  <a:lnTo>
                    <a:pt x="134" y="96"/>
                  </a:lnTo>
                  <a:lnTo>
                    <a:pt x="112" y="105"/>
                  </a:lnTo>
                  <a:lnTo>
                    <a:pt x="93" y="112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1" y="138"/>
                  </a:lnTo>
                  <a:lnTo>
                    <a:pt x="30" y="149"/>
                  </a:lnTo>
                  <a:lnTo>
                    <a:pt x="19" y="161"/>
                  </a:lnTo>
                  <a:lnTo>
                    <a:pt x="12" y="168"/>
                  </a:lnTo>
                  <a:lnTo>
                    <a:pt x="4" y="179"/>
                  </a:lnTo>
                  <a:lnTo>
                    <a:pt x="0" y="190"/>
                  </a:lnTo>
                  <a:lnTo>
                    <a:pt x="0" y="198"/>
                  </a:lnTo>
                  <a:lnTo>
                    <a:pt x="0" y="209"/>
                  </a:lnTo>
                  <a:lnTo>
                    <a:pt x="4" y="220"/>
                  </a:lnTo>
                  <a:lnTo>
                    <a:pt x="12" y="227"/>
                  </a:lnTo>
                  <a:lnTo>
                    <a:pt x="19" y="238"/>
                  </a:lnTo>
                  <a:lnTo>
                    <a:pt x="30" y="249"/>
                  </a:lnTo>
                  <a:lnTo>
                    <a:pt x="41" y="257"/>
                  </a:lnTo>
                  <a:lnTo>
                    <a:pt x="56" y="268"/>
                  </a:lnTo>
                  <a:lnTo>
                    <a:pt x="73" y="275"/>
                  </a:lnTo>
                  <a:lnTo>
                    <a:pt x="93" y="283"/>
                  </a:lnTo>
                  <a:lnTo>
                    <a:pt x="112" y="294"/>
                  </a:lnTo>
                  <a:lnTo>
                    <a:pt x="134" y="301"/>
                  </a:lnTo>
                  <a:lnTo>
                    <a:pt x="160" y="310"/>
                  </a:lnTo>
                  <a:lnTo>
                    <a:pt x="186" y="316"/>
                  </a:lnTo>
                  <a:lnTo>
                    <a:pt x="212" y="325"/>
                  </a:lnTo>
                  <a:lnTo>
                    <a:pt x="240" y="332"/>
                  </a:lnTo>
                  <a:lnTo>
                    <a:pt x="273" y="338"/>
                  </a:lnTo>
                  <a:lnTo>
                    <a:pt x="303" y="347"/>
                  </a:lnTo>
                  <a:lnTo>
                    <a:pt x="340" y="351"/>
                  </a:lnTo>
                  <a:lnTo>
                    <a:pt x="373" y="358"/>
                  </a:lnTo>
                  <a:lnTo>
                    <a:pt x="410" y="362"/>
                  </a:lnTo>
                  <a:lnTo>
                    <a:pt x="448" y="369"/>
                  </a:lnTo>
                  <a:lnTo>
                    <a:pt x="488" y="373"/>
                  </a:lnTo>
                  <a:lnTo>
                    <a:pt x="529" y="377"/>
                  </a:lnTo>
                  <a:lnTo>
                    <a:pt x="570" y="380"/>
                  </a:lnTo>
                  <a:lnTo>
                    <a:pt x="610" y="384"/>
                  </a:lnTo>
                  <a:lnTo>
                    <a:pt x="655" y="388"/>
                  </a:lnTo>
                  <a:lnTo>
                    <a:pt x="744" y="391"/>
                  </a:lnTo>
                  <a:lnTo>
                    <a:pt x="836" y="395"/>
                  </a:lnTo>
                  <a:lnTo>
                    <a:pt x="933" y="395"/>
                  </a:lnTo>
                  <a:lnTo>
                    <a:pt x="1025" y="395"/>
                  </a:lnTo>
                  <a:lnTo>
                    <a:pt x="1118" y="391"/>
                  </a:lnTo>
                  <a:lnTo>
                    <a:pt x="1207" y="388"/>
                  </a:lnTo>
                  <a:lnTo>
                    <a:pt x="1250" y="384"/>
                  </a:lnTo>
                  <a:lnTo>
                    <a:pt x="1296" y="380"/>
                  </a:lnTo>
                  <a:lnTo>
                    <a:pt x="1335" y="377"/>
                  </a:lnTo>
                  <a:lnTo>
                    <a:pt x="1376" y="373"/>
                  </a:lnTo>
                  <a:lnTo>
                    <a:pt x="1413" y="369"/>
                  </a:lnTo>
                  <a:lnTo>
                    <a:pt x="1450" y="362"/>
                  </a:lnTo>
                  <a:lnTo>
                    <a:pt x="1487" y="358"/>
                  </a:lnTo>
                  <a:lnTo>
                    <a:pt x="1524" y="351"/>
                  </a:lnTo>
                  <a:lnTo>
                    <a:pt x="1558" y="347"/>
                  </a:lnTo>
                  <a:lnTo>
                    <a:pt x="1587" y="338"/>
                  </a:lnTo>
                  <a:lnTo>
                    <a:pt x="1621" y="332"/>
                  </a:lnTo>
                  <a:lnTo>
                    <a:pt x="1650" y="325"/>
                  </a:lnTo>
                  <a:lnTo>
                    <a:pt x="1676" y="316"/>
                  </a:lnTo>
                  <a:lnTo>
                    <a:pt x="1702" y="310"/>
                  </a:lnTo>
                  <a:lnTo>
                    <a:pt x="1728" y="301"/>
                  </a:lnTo>
                  <a:lnTo>
                    <a:pt x="1750" y="294"/>
                  </a:lnTo>
                  <a:lnTo>
                    <a:pt x="1769" y="283"/>
                  </a:lnTo>
                  <a:lnTo>
                    <a:pt x="1787" y="275"/>
                  </a:lnTo>
                  <a:lnTo>
                    <a:pt x="1806" y="268"/>
                  </a:lnTo>
                  <a:lnTo>
                    <a:pt x="1821" y="257"/>
                  </a:lnTo>
                  <a:lnTo>
                    <a:pt x="1832" y="249"/>
                  </a:lnTo>
                  <a:lnTo>
                    <a:pt x="1843" y="238"/>
                  </a:lnTo>
                  <a:lnTo>
                    <a:pt x="1850" y="227"/>
                  </a:lnTo>
                  <a:lnTo>
                    <a:pt x="1858" y="220"/>
                  </a:lnTo>
                  <a:lnTo>
                    <a:pt x="1861" y="209"/>
                  </a:lnTo>
                  <a:lnTo>
                    <a:pt x="1861" y="198"/>
                  </a:lnTo>
                  <a:lnTo>
                    <a:pt x="1861" y="190"/>
                  </a:lnTo>
                  <a:lnTo>
                    <a:pt x="1858" y="179"/>
                  </a:lnTo>
                  <a:lnTo>
                    <a:pt x="1850" y="168"/>
                  </a:lnTo>
                  <a:lnTo>
                    <a:pt x="1843" y="161"/>
                  </a:lnTo>
                  <a:lnTo>
                    <a:pt x="1832" y="149"/>
                  </a:lnTo>
                  <a:lnTo>
                    <a:pt x="1821" y="138"/>
                  </a:lnTo>
                  <a:lnTo>
                    <a:pt x="1806" y="131"/>
                  </a:lnTo>
                  <a:lnTo>
                    <a:pt x="1787" y="123"/>
                  </a:lnTo>
                  <a:lnTo>
                    <a:pt x="1769" y="112"/>
                  </a:lnTo>
                  <a:lnTo>
                    <a:pt x="1750" y="105"/>
                  </a:lnTo>
                  <a:lnTo>
                    <a:pt x="1728" y="96"/>
                  </a:lnTo>
                  <a:lnTo>
                    <a:pt x="1702" y="90"/>
                  </a:lnTo>
                  <a:lnTo>
                    <a:pt x="1676" y="79"/>
                  </a:lnTo>
                  <a:lnTo>
                    <a:pt x="1650" y="72"/>
                  </a:lnTo>
                  <a:lnTo>
                    <a:pt x="1621" y="68"/>
                  </a:lnTo>
                  <a:lnTo>
                    <a:pt x="1587" y="59"/>
                  </a:lnTo>
                  <a:lnTo>
                    <a:pt x="1558" y="52"/>
                  </a:lnTo>
                  <a:lnTo>
                    <a:pt x="1524" y="46"/>
                  </a:lnTo>
                  <a:lnTo>
                    <a:pt x="1487" y="41"/>
                  </a:lnTo>
                  <a:lnTo>
                    <a:pt x="1450" y="33"/>
                  </a:lnTo>
                  <a:lnTo>
                    <a:pt x="1413" y="30"/>
                  </a:lnTo>
                  <a:lnTo>
                    <a:pt x="1376" y="26"/>
                  </a:lnTo>
                  <a:lnTo>
                    <a:pt x="1335" y="19"/>
                  </a:lnTo>
                  <a:lnTo>
                    <a:pt x="1296" y="15"/>
                  </a:lnTo>
                  <a:lnTo>
                    <a:pt x="1250" y="11"/>
                  </a:lnTo>
                  <a:lnTo>
                    <a:pt x="1207" y="11"/>
                  </a:lnTo>
                  <a:lnTo>
                    <a:pt x="1118" y="4"/>
                  </a:lnTo>
                  <a:lnTo>
                    <a:pt x="1025" y="0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699001" y="2136775"/>
              <a:ext cx="2954338" cy="627063"/>
            </a:xfrm>
            <a:custGeom>
              <a:avLst/>
              <a:gdLst>
                <a:gd name="T0" fmla="*/ 836 w 1861"/>
                <a:gd name="T1" fmla="*/ 0 h 395"/>
                <a:gd name="T2" fmla="*/ 655 w 1861"/>
                <a:gd name="T3" fmla="*/ 11 h 395"/>
                <a:gd name="T4" fmla="*/ 570 w 1861"/>
                <a:gd name="T5" fmla="*/ 15 h 395"/>
                <a:gd name="T6" fmla="*/ 488 w 1861"/>
                <a:gd name="T7" fmla="*/ 26 h 395"/>
                <a:gd name="T8" fmla="*/ 410 w 1861"/>
                <a:gd name="T9" fmla="*/ 33 h 395"/>
                <a:gd name="T10" fmla="*/ 340 w 1861"/>
                <a:gd name="T11" fmla="*/ 46 h 395"/>
                <a:gd name="T12" fmla="*/ 273 w 1861"/>
                <a:gd name="T13" fmla="*/ 59 h 395"/>
                <a:gd name="T14" fmla="*/ 212 w 1861"/>
                <a:gd name="T15" fmla="*/ 72 h 395"/>
                <a:gd name="T16" fmla="*/ 160 w 1861"/>
                <a:gd name="T17" fmla="*/ 90 h 395"/>
                <a:gd name="T18" fmla="*/ 112 w 1861"/>
                <a:gd name="T19" fmla="*/ 105 h 395"/>
                <a:gd name="T20" fmla="*/ 73 w 1861"/>
                <a:gd name="T21" fmla="*/ 123 h 395"/>
                <a:gd name="T22" fmla="*/ 41 w 1861"/>
                <a:gd name="T23" fmla="*/ 138 h 395"/>
                <a:gd name="T24" fmla="*/ 19 w 1861"/>
                <a:gd name="T25" fmla="*/ 161 h 395"/>
                <a:gd name="T26" fmla="*/ 4 w 1861"/>
                <a:gd name="T27" fmla="*/ 179 h 395"/>
                <a:gd name="T28" fmla="*/ 0 w 1861"/>
                <a:gd name="T29" fmla="*/ 198 h 395"/>
                <a:gd name="T30" fmla="*/ 4 w 1861"/>
                <a:gd name="T31" fmla="*/ 220 h 395"/>
                <a:gd name="T32" fmla="*/ 19 w 1861"/>
                <a:gd name="T33" fmla="*/ 238 h 395"/>
                <a:gd name="T34" fmla="*/ 41 w 1861"/>
                <a:gd name="T35" fmla="*/ 257 h 395"/>
                <a:gd name="T36" fmla="*/ 73 w 1861"/>
                <a:gd name="T37" fmla="*/ 275 h 395"/>
                <a:gd name="T38" fmla="*/ 112 w 1861"/>
                <a:gd name="T39" fmla="*/ 294 h 395"/>
                <a:gd name="T40" fmla="*/ 160 w 1861"/>
                <a:gd name="T41" fmla="*/ 310 h 395"/>
                <a:gd name="T42" fmla="*/ 212 w 1861"/>
                <a:gd name="T43" fmla="*/ 325 h 395"/>
                <a:gd name="T44" fmla="*/ 273 w 1861"/>
                <a:gd name="T45" fmla="*/ 338 h 395"/>
                <a:gd name="T46" fmla="*/ 340 w 1861"/>
                <a:gd name="T47" fmla="*/ 351 h 395"/>
                <a:gd name="T48" fmla="*/ 410 w 1861"/>
                <a:gd name="T49" fmla="*/ 362 h 395"/>
                <a:gd name="T50" fmla="*/ 488 w 1861"/>
                <a:gd name="T51" fmla="*/ 373 h 395"/>
                <a:gd name="T52" fmla="*/ 570 w 1861"/>
                <a:gd name="T53" fmla="*/ 380 h 395"/>
                <a:gd name="T54" fmla="*/ 655 w 1861"/>
                <a:gd name="T55" fmla="*/ 388 h 395"/>
                <a:gd name="T56" fmla="*/ 836 w 1861"/>
                <a:gd name="T57" fmla="*/ 395 h 395"/>
                <a:gd name="T58" fmla="*/ 1025 w 1861"/>
                <a:gd name="T59" fmla="*/ 395 h 395"/>
                <a:gd name="T60" fmla="*/ 1207 w 1861"/>
                <a:gd name="T61" fmla="*/ 388 h 395"/>
                <a:gd name="T62" fmla="*/ 1296 w 1861"/>
                <a:gd name="T63" fmla="*/ 380 h 395"/>
                <a:gd name="T64" fmla="*/ 1376 w 1861"/>
                <a:gd name="T65" fmla="*/ 373 h 395"/>
                <a:gd name="T66" fmla="*/ 1450 w 1861"/>
                <a:gd name="T67" fmla="*/ 362 h 395"/>
                <a:gd name="T68" fmla="*/ 1524 w 1861"/>
                <a:gd name="T69" fmla="*/ 351 h 395"/>
                <a:gd name="T70" fmla="*/ 1587 w 1861"/>
                <a:gd name="T71" fmla="*/ 338 h 395"/>
                <a:gd name="T72" fmla="*/ 1650 w 1861"/>
                <a:gd name="T73" fmla="*/ 325 h 395"/>
                <a:gd name="T74" fmla="*/ 1702 w 1861"/>
                <a:gd name="T75" fmla="*/ 310 h 395"/>
                <a:gd name="T76" fmla="*/ 1750 w 1861"/>
                <a:gd name="T77" fmla="*/ 294 h 395"/>
                <a:gd name="T78" fmla="*/ 1787 w 1861"/>
                <a:gd name="T79" fmla="*/ 275 h 395"/>
                <a:gd name="T80" fmla="*/ 1821 w 1861"/>
                <a:gd name="T81" fmla="*/ 257 h 395"/>
                <a:gd name="T82" fmla="*/ 1843 w 1861"/>
                <a:gd name="T83" fmla="*/ 238 h 395"/>
                <a:gd name="T84" fmla="*/ 1858 w 1861"/>
                <a:gd name="T85" fmla="*/ 220 h 395"/>
                <a:gd name="T86" fmla="*/ 1861 w 1861"/>
                <a:gd name="T87" fmla="*/ 198 h 395"/>
                <a:gd name="T88" fmla="*/ 1858 w 1861"/>
                <a:gd name="T89" fmla="*/ 179 h 395"/>
                <a:gd name="T90" fmla="*/ 1843 w 1861"/>
                <a:gd name="T91" fmla="*/ 161 h 395"/>
                <a:gd name="T92" fmla="*/ 1821 w 1861"/>
                <a:gd name="T93" fmla="*/ 138 h 395"/>
                <a:gd name="T94" fmla="*/ 1787 w 1861"/>
                <a:gd name="T95" fmla="*/ 123 h 395"/>
                <a:gd name="T96" fmla="*/ 1750 w 1861"/>
                <a:gd name="T97" fmla="*/ 105 h 395"/>
                <a:gd name="T98" fmla="*/ 1702 w 1861"/>
                <a:gd name="T99" fmla="*/ 90 h 395"/>
                <a:gd name="T100" fmla="*/ 1650 w 1861"/>
                <a:gd name="T101" fmla="*/ 72 h 395"/>
                <a:gd name="T102" fmla="*/ 1587 w 1861"/>
                <a:gd name="T103" fmla="*/ 59 h 395"/>
                <a:gd name="T104" fmla="*/ 1524 w 1861"/>
                <a:gd name="T105" fmla="*/ 46 h 395"/>
                <a:gd name="T106" fmla="*/ 1450 w 1861"/>
                <a:gd name="T107" fmla="*/ 33 h 395"/>
                <a:gd name="T108" fmla="*/ 1376 w 1861"/>
                <a:gd name="T109" fmla="*/ 26 h 395"/>
                <a:gd name="T110" fmla="*/ 1296 w 1861"/>
                <a:gd name="T111" fmla="*/ 15 h 395"/>
                <a:gd name="T112" fmla="*/ 1207 w 1861"/>
                <a:gd name="T113" fmla="*/ 11 h 395"/>
                <a:gd name="T114" fmla="*/ 1025 w 1861"/>
                <a:gd name="T1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1" h="395">
                  <a:moveTo>
                    <a:pt x="933" y="0"/>
                  </a:moveTo>
                  <a:lnTo>
                    <a:pt x="836" y="0"/>
                  </a:lnTo>
                  <a:lnTo>
                    <a:pt x="744" y="4"/>
                  </a:lnTo>
                  <a:lnTo>
                    <a:pt x="655" y="11"/>
                  </a:lnTo>
                  <a:lnTo>
                    <a:pt x="610" y="11"/>
                  </a:lnTo>
                  <a:lnTo>
                    <a:pt x="570" y="15"/>
                  </a:lnTo>
                  <a:lnTo>
                    <a:pt x="529" y="19"/>
                  </a:lnTo>
                  <a:lnTo>
                    <a:pt x="488" y="26"/>
                  </a:lnTo>
                  <a:lnTo>
                    <a:pt x="448" y="30"/>
                  </a:lnTo>
                  <a:lnTo>
                    <a:pt x="410" y="33"/>
                  </a:lnTo>
                  <a:lnTo>
                    <a:pt x="373" y="41"/>
                  </a:lnTo>
                  <a:lnTo>
                    <a:pt x="340" y="46"/>
                  </a:lnTo>
                  <a:lnTo>
                    <a:pt x="303" y="52"/>
                  </a:lnTo>
                  <a:lnTo>
                    <a:pt x="273" y="59"/>
                  </a:lnTo>
                  <a:lnTo>
                    <a:pt x="240" y="68"/>
                  </a:lnTo>
                  <a:lnTo>
                    <a:pt x="212" y="72"/>
                  </a:lnTo>
                  <a:lnTo>
                    <a:pt x="186" y="79"/>
                  </a:lnTo>
                  <a:lnTo>
                    <a:pt x="160" y="90"/>
                  </a:lnTo>
                  <a:lnTo>
                    <a:pt x="134" y="96"/>
                  </a:lnTo>
                  <a:lnTo>
                    <a:pt x="112" y="105"/>
                  </a:lnTo>
                  <a:lnTo>
                    <a:pt x="93" y="112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1" y="138"/>
                  </a:lnTo>
                  <a:lnTo>
                    <a:pt x="30" y="149"/>
                  </a:lnTo>
                  <a:lnTo>
                    <a:pt x="19" y="161"/>
                  </a:lnTo>
                  <a:lnTo>
                    <a:pt x="12" y="168"/>
                  </a:lnTo>
                  <a:lnTo>
                    <a:pt x="4" y="179"/>
                  </a:lnTo>
                  <a:lnTo>
                    <a:pt x="0" y="190"/>
                  </a:lnTo>
                  <a:lnTo>
                    <a:pt x="0" y="198"/>
                  </a:lnTo>
                  <a:lnTo>
                    <a:pt x="0" y="209"/>
                  </a:lnTo>
                  <a:lnTo>
                    <a:pt x="4" y="220"/>
                  </a:lnTo>
                  <a:lnTo>
                    <a:pt x="12" y="227"/>
                  </a:lnTo>
                  <a:lnTo>
                    <a:pt x="19" y="238"/>
                  </a:lnTo>
                  <a:lnTo>
                    <a:pt x="30" y="249"/>
                  </a:lnTo>
                  <a:lnTo>
                    <a:pt x="41" y="257"/>
                  </a:lnTo>
                  <a:lnTo>
                    <a:pt x="56" y="268"/>
                  </a:lnTo>
                  <a:lnTo>
                    <a:pt x="73" y="275"/>
                  </a:lnTo>
                  <a:lnTo>
                    <a:pt x="93" y="283"/>
                  </a:lnTo>
                  <a:lnTo>
                    <a:pt x="112" y="294"/>
                  </a:lnTo>
                  <a:lnTo>
                    <a:pt x="134" y="301"/>
                  </a:lnTo>
                  <a:lnTo>
                    <a:pt x="160" y="310"/>
                  </a:lnTo>
                  <a:lnTo>
                    <a:pt x="186" y="316"/>
                  </a:lnTo>
                  <a:lnTo>
                    <a:pt x="212" y="325"/>
                  </a:lnTo>
                  <a:lnTo>
                    <a:pt x="240" y="332"/>
                  </a:lnTo>
                  <a:lnTo>
                    <a:pt x="273" y="338"/>
                  </a:lnTo>
                  <a:lnTo>
                    <a:pt x="303" y="347"/>
                  </a:lnTo>
                  <a:lnTo>
                    <a:pt x="340" y="351"/>
                  </a:lnTo>
                  <a:lnTo>
                    <a:pt x="373" y="358"/>
                  </a:lnTo>
                  <a:lnTo>
                    <a:pt x="410" y="362"/>
                  </a:lnTo>
                  <a:lnTo>
                    <a:pt x="448" y="369"/>
                  </a:lnTo>
                  <a:lnTo>
                    <a:pt x="488" y="373"/>
                  </a:lnTo>
                  <a:lnTo>
                    <a:pt x="529" y="377"/>
                  </a:lnTo>
                  <a:lnTo>
                    <a:pt x="570" y="380"/>
                  </a:lnTo>
                  <a:lnTo>
                    <a:pt x="610" y="384"/>
                  </a:lnTo>
                  <a:lnTo>
                    <a:pt x="655" y="388"/>
                  </a:lnTo>
                  <a:lnTo>
                    <a:pt x="744" y="391"/>
                  </a:lnTo>
                  <a:lnTo>
                    <a:pt x="836" y="395"/>
                  </a:lnTo>
                  <a:lnTo>
                    <a:pt x="933" y="395"/>
                  </a:lnTo>
                  <a:lnTo>
                    <a:pt x="1025" y="395"/>
                  </a:lnTo>
                  <a:lnTo>
                    <a:pt x="1118" y="391"/>
                  </a:lnTo>
                  <a:lnTo>
                    <a:pt x="1207" y="388"/>
                  </a:lnTo>
                  <a:lnTo>
                    <a:pt x="1250" y="384"/>
                  </a:lnTo>
                  <a:lnTo>
                    <a:pt x="1296" y="380"/>
                  </a:lnTo>
                  <a:lnTo>
                    <a:pt x="1335" y="377"/>
                  </a:lnTo>
                  <a:lnTo>
                    <a:pt x="1376" y="373"/>
                  </a:lnTo>
                  <a:lnTo>
                    <a:pt x="1413" y="369"/>
                  </a:lnTo>
                  <a:lnTo>
                    <a:pt x="1450" y="362"/>
                  </a:lnTo>
                  <a:lnTo>
                    <a:pt x="1487" y="358"/>
                  </a:lnTo>
                  <a:lnTo>
                    <a:pt x="1524" y="351"/>
                  </a:lnTo>
                  <a:lnTo>
                    <a:pt x="1558" y="347"/>
                  </a:lnTo>
                  <a:lnTo>
                    <a:pt x="1587" y="338"/>
                  </a:lnTo>
                  <a:lnTo>
                    <a:pt x="1621" y="332"/>
                  </a:lnTo>
                  <a:lnTo>
                    <a:pt x="1650" y="325"/>
                  </a:lnTo>
                  <a:lnTo>
                    <a:pt x="1676" y="316"/>
                  </a:lnTo>
                  <a:lnTo>
                    <a:pt x="1702" y="310"/>
                  </a:lnTo>
                  <a:lnTo>
                    <a:pt x="1728" y="301"/>
                  </a:lnTo>
                  <a:lnTo>
                    <a:pt x="1750" y="294"/>
                  </a:lnTo>
                  <a:lnTo>
                    <a:pt x="1769" y="283"/>
                  </a:lnTo>
                  <a:lnTo>
                    <a:pt x="1787" y="275"/>
                  </a:lnTo>
                  <a:lnTo>
                    <a:pt x="1806" y="268"/>
                  </a:lnTo>
                  <a:lnTo>
                    <a:pt x="1821" y="257"/>
                  </a:lnTo>
                  <a:lnTo>
                    <a:pt x="1832" y="249"/>
                  </a:lnTo>
                  <a:lnTo>
                    <a:pt x="1843" y="238"/>
                  </a:lnTo>
                  <a:lnTo>
                    <a:pt x="1850" y="227"/>
                  </a:lnTo>
                  <a:lnTo>
                    <a:pt x="1858" y="220"/>
                  </a:lnTo>
                  <a:lnTo>
                    <a:pt x="1861" y="209"/>
                  </a:lnTo>
                  <a:lnTo>
                    <a:pt x="1861" y="198"/>
                  </a:lnTo>
                  <a:lnTo>
                    <a:pt x="1861" y="190"/>
                  </a:lnTo>
                  <a:lnTo>
                    <a:pt x="1858" y="179"/>
                  </a:lnTo>
                  <a:lnTo>
                    <a:pt x="1850" y="168"/>
                  </a:lnTo>
                  <a:lnTo>
                    <a:pt x="1843" y="161"/>
                  </a:lnTo>
                  <a:lnTo>
                    <a:pt x="1832" y="149"/>
                  </a:lnTo>
                  <a:lnTo>
                    <a:pt x="1821" y="138"/>
                  </a:lnTo>
                  <a:lnTo>
                    <a:pt x="1806" y="131"/>
                  </a:lnTo>
                  <a:lnTo>
                    <a:pt x="1787" y="123"/>
                  </a:lnTo>
                  <a:lnTo>
                    <a:pt x="1769" y="112"/>
                  </a:lnTo>
                  <a:lnTo>
                    <a:pt x="1750" y="105"/>
                  </a:lnTo>
                  <a:lnTo>
                    <a:pt x="1728" y="96"/>
                  </a:lnTo>
                  <a:lnTo>
                    <a:pt x="1702" y="90"/>
                  </a:lnTo>
                  <a:lnTo>
                    <a:pt x="1676" y="79"/>
                  </a:lnTo>
                  <a:lnTo>
                    <a:pt x="1650" y="72"/>
                  </a:lnTo>
                  <a:lnTo>
                    <a:pt x="1621" y="68"/>
                  </a:lnTo>
                  <a:lnTo>
                    <a:pt x="1587" y="59"/>
                  </a:lnTo>
                  <a:lnTo>
                    <a:pt x="1558" y="52"/>
                  </a:lnTo>
                  <a:lnTo>
                    <a:pt x="1524" y="46"/>
                  </a:lnTo>
                  <a:lnTo>
                    <a:pt x="1487" y="41"/>
                  </a:lnTo>
                  <a:lnTo>
                    <a:pt x="1450" y="33"/>
                  </a:lnTo>
                  <a:lnTo>
                    <a:pt x="1413" y="30"/>
                  </a:lnTo>
                  <a:lnTo>
                    <a:pt x="1376" y="26"/>
                  </a:lnTo>
                  <a:lnTo>
                    <a:pt x="1335" y="19"/>
                  </a:lnTo>
                  <a:lnTo>
                    <a:pt x="1296" y="15"/>
                  </a:lnTo>
                  <a:lnTo>
                    <a:pt x="1250" y="11"/>
                  </a:lnTo>
                  <a:lnTo>
                    <a:pt x="1207" y="11"/>
                  </a:lnTo>
                  <a:lnTo>
                    <a:pt x="1118" y="4"/>
                  </a:lnTo>
                  <a:lnTo>
                    <a:pt x="1025" y="0"/>
                  </a:lnTo>
                  <a:lnTo>
                    <a:pt x="9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383255" y="2299252"/>
              <a:ext cx="15228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Hash-Function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6907213" y="230981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8569326" y="2136775"/>
              <a:ext cx="1285875" cy="4429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8569326" y="2136775"/>
              <a:ext cx="1285875" cy="442913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8834437" y="2196548"/>
              <a:ext cx="604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0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9463088" y="223361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8569326" y="3524250"/>
              <a:ext cx="1285875" cy="442913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8763001" y="3581400"/>
              <a:ext cx="795338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……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9445626" y="36226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8569326" y="2597150"/>
              <a:ext cx="1285875" cy="4429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8569326" y="2597150"/>
              <a:ext cx="1285875" cy="442913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8834437" y="2658510"/>
              <a:ext cx="604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9463088" y="26955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8569326" y="3057525"/>
              <a:ext cx="1285875" cy="44608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8569326" y="3057525"/>
              <a:ext cx="1285875" cy="446088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8834437" y="3123648"/>
              <a:ext cx="604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9463088" y="316071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8569326" y="3987800"/>
              <a:ext cx="1285875" cy="4429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8569326" y="3987800"/>
              <a:ext cx="1285875" cy="442913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8834437" y="4047573"/>
              <a:ext cx="4762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9669463" y="408463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3976688" y="2344738"/>
              <a:ext cx="741363" cy="147638"/>
            </a:xfrm>
            <a:custGeom>
              <a:avLst/>
              <a:gdLst>
                <a:gd name="T0" fmla="*/ 4 w 467"/>
                <a:gd name="T1" fmla="*/ 4 h 93"/>
                <a:gd name="T2" fmla="*/ 392 w 467"/>
                <a:gd name="T3" fmla="*/ 44 h 93"/>
                <a:gd name="T4" fmla="*/ 396 w 467"/>
                <a:gd name="T5" fmla="*/ 44 h 93"/>
                <a:gd name="T6" fmla="*/ 396 w 467"/>
                <a:gd name="T7" fmla="*/ 48 h 93"/>
                <a:gd name="T8" fmla="*/ 396 w 467"/>
                <a:gd name="T9" fmla="*/ 48 h 93"/>
                <a:gd name="T10" fmla="*/ 392 w 467"/>
                <a:gd name="T11" fmla="*/ 52 h 93"/>
                <a:gd name="T12" fmla="*/ 392 w 467"/>
                <a:gd name="T13" fmla="*/ 55 h 93"/>
                <a:gd name="T14" fmla="*/ 389 w 467"/>
                <a:gd name="T15" fmla="*/ 55 h 93"/>
                <a:gd name="T16" fmla="*/ 4 w 467"/>
                <a:gd name="T17" fmla="*/ 15 h 93"/>
                <a:gd name="T18" fmla="*/ 0 w 467"/>
                <a:gd name="T19" fmla="*/ 15 h 93"/>
                <a:gd name="T20" fmla="*/ 0 w 467"/>
                <a:gd name="T21" fmla="*/ 11 h 93"/>
                <a:gd name="T22" fmla="*/ 0 w 467"/>
                <a:gd name="T23" fmla="*/ 7 h 93"/>
                <a:gd name="T24" fmla="*/ 0 w 467"/>
                <a:gd name="T25" fmla="*/ 4 h 93"/>
                <a:gd name="T26" fmla="*/ 4 w 467"/>
                <a:gd name="T27" fmla="*/ 4 h 93"/>
                <a:gd name="T28" fmla="*/ 4 w 467"/>
                <a:gd name="T29" fmla="*/ 4 h 93"/>
                <a:gd name="T30" fmla="*/ 4 w 467"/>
                <a:gd name="T31" fmla="*/ 4 h 93"/>
                <a:gd name="T32" fmla="*/ 381 w 467"/>
                <a:gd name="T33" fmla="*/ 0 h 93"/>
                <a:gd name="T34" fmla="*/ 467 w 467"/>
                <a:gd name="T35" fmla="*/ 55 h 93"/>
                <a:gd name="T36" fmla="*/ 370 w 467"/>
                <a:gd name="T37" fmla="*/ 93 h 93"/>
                <a:gd name="T38" fmla="*/ 381 w 467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93">
                  <a:moveTo>
                    <a:pt x="4" y="4"/>
                  </a:moveTo>
                  <a:lnTo>
                    <a:pt x="392" y="44"/>
                  </a:lnTo>
                  <a:lnTo>
                    <a:pt x="396" y="44"/>
                  </a:lnTo>
                  <a:lnTo>
                    <a:pt x="396" y="48"/>
                  </a:lnTo>
                  <a:lnTo>
                    <a:pt x="396" y="48"/>
                  </a:lnTo>
                  <a:lnTo>
                    <a:pt x="392" y="52"/>
                  </a:lnTo>
                  <a:lnTo>
                    <a:pt x="392" y="55"/>
                  </a:lnTo>
                  <a:lnTo>
                    <a:pt x="389" y="55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381" y="0"/>
                  </a:moveTo>
                  <a:lnTo>
                    <a:pt x="467" y="55"/>
                  </a:lnTo>
                  <a:lnTo>
                    <a:pt x="370" y="9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3952876" y="2597150"/>
              <a:ext cx="927100" cy="785813"/>
            </a:xfrm>
            <a:custGeom>
              <a:avLst/>
              <a:gdLst>
                <a:gd name="T0" fmla="*/ 4 w 584"/>
                <a:gd name="T1" fmla="*/ 484 h 495"/>
                <a:gd name="T2" fmla="*/ 522 w 584"/>
                <a:gd name="T3" fmla="*/ 46 h 495"/>
                <a:gd name="T4" fmla="*/ 526 w 584"/>
                <a:gd name="T5" fmla="*/ 46 h 495"/>
                <a:gd name="T6" fmla="*/ 526 w 584"/>
                <a:gd name="T7" fmla="*/ 46 h 495"/>
                <a:gd name="T8" fmla="*/ 532 w 584"/>
                <a:gd name="T9" fmla="*/ 48 h 495"/>
                <a:gd name="T10" fmla="*/ 532 w 584"/>
                <a:gd name="T11" fmla="*/ 52 h 495"/>
                <a:gd name="T12" fmla="*/ 530 w 584"/>
                <a:gd name="T13" fmla="*/ 57 h 495"/>
                <a:gd name="T14" fmla="*/ 11 w 584"/>
                <a:gd name="T15" fmla="*/ 495 h 495"/>
                <a:gd name="T16" fmla="*/ 7 w 584"/>
                <a:gd name="T17" fmla="*/ 495 h 495"/>
                <a:gd name="T18" fmla="*/ 4 w 584"/>
                <a:gd name="T19" fmla="*/ 495 h 495"/>
                <a:gd name="T20" fmla="*/ 4 w 584"/>
                <a:gd name="T21" fmla="*/ 492 h 495"/>
                <a:gd name="T22" fmla="*/ 0 w 584"/>
                <a:gd name="T23" fmla="*/ 488 h 495"/>
                <a:gd name="T24" fmla="*/ 4 w 584"/>
                <a:gd name="T25" fmla="*/ 484 h 495"/>
                <a:gd name="T26" fmla="*/ 4 w 584"/>
                <a:gd name="T27" fmla="*/ 484 h 495"/>
                <a:gd name="T28" fmla="*/ 485 w 584"/>
                <a:gd name="T29" fmla="*/ 26 h 495"/>
                <a:gd name="T30" fmla="*/ 584 w 584"/>
                <a:gd name="T31" fmla="*/ 0 h 495"/>
                <a:gd name="T32" fmla="*/ 543 w 584"/>
                <a:gd name="T33" fmla="*/ 98 h 495"/>
                <a:gd name="T34" fmla="*/ 485 w 584"/>
                <a:gd name="T35" fmla="*/ 2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4" h="495">
                  <a:moveTo>
                    <a:pt x="4" y="484"/>
                  </a:moveTo>
                  <a:lnTo>
                    <a:pt x="522" y="46"/>
                  </a:lnTo>
                  <a:lnTo>
                    <a:pt x="526" y="46"/>
                  </a:lnTo>
                  <a:lnTo>
                    <a:pt x="526" y="46"/>
                  </a:lnTo>
                  <a:lnTo>
                    <a:pt x="532" y="48"/>
                  </a:lnTo>
                  <a:lnTo>
                    <a:pt x="532" y="52"/>
                  </a:lnTo>
                  <a:lnTo>
                    <a:pt x="530" y="57"/>
                  </a:lnTo>
                  <a:lnTo>
                    <a:pt x="11" y="495"/>
                  </a:lnTo>
                  <a:lnTo>
                    <a:pt x="7" y="495"/>
                  </a:lnTo>
                  <a:lnTo>
                    <a:pt x="4" y="495"/>
                  </a:lnTo>
                  <a:lnTo>
                    <a:pt x="4" y="492"/>
                  </a:lnTo>
                  <a:lnTo>
                    <a:pt x="0" y="488"/>
                  </a:lnTo>
                  <a:lnTo>
                    <a:pt x="4" y="484"/>
                  </a:lnTo>
                  <a:lnTo>
                    <a:pt x="4" y="484"/>
                  </a:lnTo>
                  <a:close/>
                  <a:moveTo>
                    <a:pt x="485" y="26"/>
                  </a:moveTo>
                  <a:lnTo>
                    <a:pt x="584" y="0"/>
                  </a:lnTo>
                  <a:lnTo>
                    <a:pt x="543" y="98"/>
                  </a:lnTo>
                  <a:lnTo>
                    <a:pt x="485" y="2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3935413" y="2728913"/>
              <a:ext cx="1514475" cy="2540000"/>
            </a:xfrm>
            <a:custGeom>
              <a:avLst/>
              <a:gdLst>
                <a:gd name="T0" fmla="*/ 4 w 954"/>
                <a:gd name="T1" fmla="*/ 1589 h 1600"/>
                <a:gd name="T2" fmla="*/ 910 w 954"/>
                <a:gd name="T3" fmla="*/ 63 h 1600"/>
                <a:gd name="T4" fmla="*/ 914 w 954"/>
                <a:gd name="T5" fmla="*/ 63 h 1600"/>
                <a:gd name="T6" fmla="*/ 917 w 954"/>
                <a:gd name="T7" fmla="*/ 63 h 1600"/>
                <a:gd name="T8" fmla="*/ 921 w 954"/>
                <a:gd name="T9" fmla="*/ 67 h 1600"/>
                <a:gd name="T10" fmla="*/ 921 w 954"/>
                <a:gd name="T11" fmla="*/ 70 h 1600"/>
                <a:gd name="T12" fmla="*/ 11 w 954"/>
                <a:gd name="T13" fmla="*/ 1596 h 1600"/>
                <a:gd name="T14" fmla="*/ 7 w 954"/>
                <a:gd name="T15" fmla="*/ 1600 h 1600"/>
                <a:gd name="T16" fmla="*/ 4 w 954"/>
                <a:gd name="T17" fmla="*/ 1600 h 1600"/>
                <a:gd name="T18" fmla="*/ 0 w 954"/>
                <a:gd name="T19" fmla="*/ 1596 h 1600"/>
                <a:gd name="T20" fmla="*/ 0 w 954"/>
                <a:gd name="T21" fmla="*/ 1593 h 1600"/>
                <a:gd name="T22" fmla="*/ 4 w 954"/>
                <a:gd name="T23" fmla="*/ 1589 h 1600"/>
                <a:gd name="T24" fmla="*/ 4 w 954"/>
                <a:gd name="T25" fmla="*/ 1589 h 1600"/>
                <a:gd name="T26" fmla="*/ 869 w 954"/>
                <a:gd name="T27" fmla="*/ 55 h 1600"/>
                <a:gd name="T28" fmla="*/ 954 w 954"/>
                <a:gd name="T29" fmla="*/ 0 h 1600"/>
                <a:gd name="T30" fmla="*/ 947 w 954"/>
                <a:gd name="T31" fmla="*/ 104 h 1600"/>
                <a:gd name="T32" fmla="*/ 869 w 954"/>
                <a:gd name="T33" fmla="*/ 55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4" h="1600">
                  <a:moveTo>
                    <a:pt x="4" y="1589"/>
                  </a:moveTo>
                  <a:lnTo>
                    <a:pt x="910" y="63"/>
                  </a:lnTo>
                  <a:lnTo>
                    <a:pt x="914" y="63"/>
                  </a:lnTo>
                  <a:lnTo>
                    <a:pt x="917" y="63"/>
                  </a:lnTo>
                  <a:lnTo>
                    <a:pt x="921" y="67"/>
                  </a:lnTo>
                  <a:lnTo>
                    <a:pt x="921" y="70"/>
                  </a:lnTo>
                  <a:lnTo>
                    <a:pt x="11" y="1596"/>
                  </a:lnTo>
                  <a:lnTo>
                    <a:pt x="7" y="1600"/>
                  </a:lnTo>
                  <a:lnTo>
                    <a:pt x="4" y="1600"/>
                  </a:lnTo>
                  <a:lnTo>
                    <a:pt x="0" y="1596"/>
                  </a:lnTo>
                  <a:lnTo>
                    <a:pt x="0" y="1593"/>
                  </a:lnTo>
                  <a:lnTo>
                    <a:pt x="4" y="1589"/>
                  </a:lnTo>
                  <a:lnTo>
                    <a:pt x="4" y="1589"/>
                  </a:lnTo>
                  <a:close/>
                  <a:moveTo>
                    <a:pt x="869" y="55"/>
                  </a:moveTo>
                  <a:lnTo>
                    <a:pt x="954" y="0"/>
                  </a:lnTo>
                  <a:lnTo>
                    <a:pt x="947" y="104"/>
                  </a:lnTo>
                  <a:lnTo>
                    <a:pt x="869" y="5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7648576" y="2279650"/>
              <a:ext cx="920750" cy="147638"/>
            </a:xfrm>
            <a:custGeom>
              <a:avLst/>
              <a:gdLst>
                <a:gd name="T0" fmla="*/ 3 w 580"/>
                <a:gd name="T1" fmla="*/ 78 h 93"/>
                <a:gd name="T2" fmla="*/ 506 w 580"/>
                <a:gd name="T3" fmla="*/ 41 h 93"/>
                <a:gd name="T4" fmla="*/ 506 w 580"/>
                <a:gd name="T5" fmla="*/ 41 h 93"/>
                <a:gd name="T6" fmla="*/ 510 w 580"/>
                <a:gd name="T7" fmla="*/ 41 h 93"/>
                <a:gd name="T8" fmla="*/ 510 w 580"/>
                <a:gd name="T9" fmla="*/ 45 h 93"/>
                <a:gd name="T10" fmla="*/ 510 w 580"/>
                <a:gd name="T11" fmla="*/ 48 h 93"/>
                <a:gd name="T12" fmla="*/ 506 w 580"/>
                <a:gd name="T13" fmla="*/ 52 h 93"/>
                <a:gd name="T14" fmla="*/ 3 w 580"/>
                <a:gd name="T15" fmla="*/ 93 h 93"/>
                <a:gd name="T16" fmla="*/ 0 w 580"/>
                <a:gd name="T17" fmla="*/ 89 h 93"/>
                <a:gd name="T18" fmla="*/ 0 w 580"/>
                <a:gd name="T19" fmla="*/ 85 h 93"/>
                <a:gd name="T20" fmla="*/ 0 w 580"/>
                <a:gd name="T21" fmla="*/ 85 h 93"/>
                <a:gd name="T22" fmla="*/ 0 w 580"/>
                <a:gd name="T23" fmla="*/ 82 h 93"/>
                <a:gd name="T24" fmla="*/ 0 w 580"/>
                <a:gd name="T25" fmla="*/ 82 h 93"/>
                <a:gd name="T26" fmla="*/ 3 w 580"/>
                <a:gd name="T27" fmla="*/ 78 h 93"/>
                <a:gd name="T28" fmla="*/ 3 w 580"/>
                <a:gd name="T29" fmla="*/ 78 h 93"/>
                <a:gd name="T30" fmla="*/ 487 w 580"/>
                <a:gd name="T31" fmla="*/ 0 h 93"/>
                <a:gd name="T32" fmla="*/ 580 w 580"/>
                <a:gd name="T33" fmla="*/ 41 h 93"/>
                <a:gd name="T34" fmla="*/ 495 w 580"/>
                <a:gd name="T35" fmla="*/ 93 h 93"/>
                <a:gd name="T36" fmla="*/ 487 w 580"/>
                <a:gd name="T3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0" h="93">
                  <a:moveTo>
                    <a:pt x="3" y="78"/>
                  </a:moveTo>
                  <a:lnTo>
                    <a:pt x="506" y="41"/>
                  </a:lnTo>
                  <a:lnTo>
                    <a:pt x="506" y="41"/>
                  </a:lnTo>
                  <a:lnTo>
                    <a:pt x="510" y="41"/>
                  </a:lnTo>
                  <a:lnTo>
                    <a:pt x="510" y="45"/>
                  </a:lnTo>
                  <a:lnTo>
                    <a:pt x="510" y="48"/>
                  </a:lnTo>
                  <a:lnTo>
                    <a:pt x="506" y="52"/>
                  </a:lnTo>
                  <a:lnTo>
                    <a:pt x="3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3" y="78"/>
                  </a:lnTo>
                  <a:close/>
                  <a:moveTo>
                    <a:pt x="487" y="0"/>
                  </a:moveTo>
                  <a:lnTo>
                    <a:pt x="580" y="41"/>
                  </a:lnTo>
                  <a:lnTo>
                    <a:pt x="495" y="9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7500938" y="2573338"/>
              <a:ext cx="1068388" cy="255588"/>
            </a:xfrm>
            <a:custGeom>
              <a:avLst/>
              <a:gdLst>
                <a:gd name="T0" fmla="*/ 4 w 673"/>
                <a:gd name="T1" fmla="*/ 0 h 161"/>
                <a:gd name="T2" fmla="*/ 599 w 673"/>
                <a:gd name="T3" fmla="*/ 113 h 161"/>
                <a:gd name="T4" fmla="*/ 603 w 673"/>
                <a:gd name="T5" fmla="*/ 116 h 161"/>
                <a:gd name="T6" fmla="*/ 606 w 673"/>
                <a:gd name="T7" fmla="*/ 120 h 161"/>
                <a:gd name="T8" fmla="*/ 603 w 673"/>
                <a:gd name="T9" fmla="*/ 124 h 161"/>
                <a:gd name="T10" fmla="*/ 599 w 673"/>
                <a:gd name="T11" fmla="*/ 124 h 161"/>
                <a:gd name="T12" fmla="*/ 599 w 673"/>
                <a:gd name="T13" fmla="*/ 124 h 161"/>
                <a:gd name="T14" fmla="*/ 4 w 673"/>
                <a:gd name="T15" fmla="*/ 13 h 161"/>
                <a:gd name="T16" fmla="*/ 0 w 673"/>
                <a:gd name="T17" fmla="*/ 8 h 161"/>
                <a:gd name="T18" fmla="*/ 0 w 673"/>
                <a:gd name="T19" fmla="*/ 4 h 161"/>
                <a:gd name="T20" fmla="*/ 0 w 673"/>
                <a:gd name="T21" fmla="*/ 4 h 161"/>
                <a:gd name="T22" fmla="*/ 0 w 673"/>
                <a:gd name="T23" fmla="*/ 0 h 161"/>
                <a:gd name="T24" fmla="*/ 0 w 673"/>
                <a:gd name="T25" fmla="*/ 0 h 161"/>
                <a:gd name="T26" fmla="*/ 4 w 673"/>
                <a:gd name="T27" fmla="*/ 0 h 161"/>
                <a:gd name="T28" fmla="*/ 4 w 673"/>
                <a:gd name="T29" fmla="*/ 0 h 161"/>
                <a:gd name="T30" fmla="*/ 592 w 673"/>
                <a:gd name="T31" fmla="*/ 72 h 161"/>
                <a:gd name="T32" fmla="*/ 673 w 673"/>
                <a:gd name="T33" fmla="*/ 135 h 161"/>
                <a:gd name="T34" fmla="*/ 577 w 673"/>
                <a:gd name="T35" fmla="*/ 161 h 161"/>
                <a:gd name="T36" fmla="*/ 592 w 673"/>
                <a:gd name="T37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3" h="161">
                  <a:moveTo>
                    <a:pt x="4" y="0"/>
                  </a:moveTo>
                  <a:lnTo>
                    <a:pt x="599" y="113"/>
                  </a:lnTo>
                  <a:lnTo>
                    <a:pt x="603" y="116"/>
                  </a:lnTo>
                  <a:lnTo>
                    <a:pt x="606" y="120"/>
                  </a:lnTo>
                  <a:lnTo>
                    <a:pt x="603" y="124"/>
                  </a:lnTo>
                  <a:lnTo>
                    <a:pt x="599" y="124"/>
                  </a:lnTo>
                  <a:lnTo>
                    <a:pt x="599" y="124"/>
                  </a:lnTo>
                  <a:lnTo>
                    <a:pt x="4" y="13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592" y="72"/>
                  </a:moveTo>
                  <a:lnTo>
                    <a:pt x="673" y="135"/>
                  </a:lnTo>
                  <a:lnTo>
                    <a:pt x="577" y="161"/>
                  </a:lnTo>
                  <a:lnTo>
                    <a:pt x="592" y="7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7094538" y="2722563"/>
              <a:ext cx="1474788" cy="579438"/>
            </a:xfrm>
            <a:custGeom>
              <a:avLst/>
              <a:gdLst>
                <a:gd name="T0" fmla="*/ 8 w 929"/>
                <a:gd name="T1" fmla="*/ 0 h 365"/>
                <a:gd name="T2" fmla="*/ 859 w 929"/>
                <a:gd name="T3" fmla="*/ 320 h 365"/>
                <a:gd name="T4" fmla="*/ 862 w 929"/>
                <a:gd name="T5" fmla="*/ 324 h 365"/>
                <a:gd name="T6" fmla="*/ 866 w 929"/>
                <a:gd name="T7" fmla="*/ 327 h 365"/>
                <a:gd name="T8" fmla="*/ 862 w 929"/>
                <a:gd name="T9" fmla="*/ 327 h 365"/>
                <a:gd name="T10" fmla="*/ 862 w 929"/>
                <a:gd name="T11" fmla="*/ 331 h 365"/>
                <a:gd name="T12" fmla="*/ 859 w 929"/>
                <a:gd name="T13" fmla="*/ 331 h 365"/>
                <a:gd name="T14" fmla="*/ 855 w 929"/>
                <a:gd name="T15" fmla="*/ 331 h 365"/>
                <a:gd name="T16" fmla="*/ 4 w 929"/>
                <a:gd name="T17" fmla="*/ 11 h 365"/>
                <a:gd name="T18" fmla="*/ 0 w 929"/>
                <a:gd name="T19" fmla="*/ 8 h 365"/>
                <a:gd name="T20" fmla="*/ 0 w 929"/>
                <a:gd name="T21" fmla="*/ 4 h 365"/>
                <a:gd name="T22" fmla="*/ 0 w 929"/>
                <a:gd name="T23" fmla="*/ 4 h 365"/>
                <a:gd name="T24" fmla="*/ 4 w 929"/>
                <a:gd name="T25" fmla="*/ 0 h 365"/>
                <a:gd name="T26" fmla="*/ 8 w 929"/>
                <a:gd name="T27" fmla="*/ 0 h 365"/>
                <a:gd name="T28" fmla="*/ 8 w 929"/>
                <a:gd name="T29" fmla="*/ 0 h 365"/>
                <a:gd name="T30" fmla="*/ 859 w 929"/>
                <a:gd name="T31" fmla="*/ 276 h 365"/>
                <a:gd name="T32" fmla="*/ 929 w 929"/>
                <a:gd name="T33" fmla="*/ 353 h 365"/>
                <a:gd name="T34" fmla="*/ 829 w 929"/>
                <a:gd name="T35" fmla="*/ 365 h 365"/>
                <a:gd name="T36" fmla="*/ 859 w 929"/>
                <a:gd name="T37" fmla="*/ 27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9" h="365">
                  <a:moveTo>
                    <a:pt x="8" y="0"/>
                  </a:moveTo>
                  <a:lnTo>
                    <a:pt x="859" y="320"/>
                  </a:lnTo>
                  <a:lnTo>
                    <a:pt x="862" y="324"/>
                  </a:lnTo>
                  <a:lnTo>
                    <a:pt x="866" y="327"/>
                  </a:lnTo>
                  <a:lnTo>
                    <a:pt x="862" y="327"/>
                  </a:lnTo>
                  <a:lnTo>
                    <a:pt x="862" y="331"/>
                  </a:lnTo>
                  <a:lnTo>
                    <a:pt x="859" y="331"/>
                  </a:lnTo>
                  <a:lnTo>
                    <a:pt x="855" y="331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859" y="276"/>
                  </a:moveTo>
                  <a:lnTo>
                    <a:pt x="929" y="353"/>
                  </a:lnTo>
                  <a:lnTo>
                    <a:pt x="829" y="365"/>
                  </a:lnTo>
                  <a:lnTo>
                    <a:pt x="859" y="27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6491288" y="2757488"/>
              <a:ext cx="2078038" cy="1506538"/>
            </a:xfrm>
            <a:custGeom>
              <a:avLst/>
              <a:gdLst>
                <a:gd name="T0" fmla="*/ 6 w 1309"/>
                <a:gd name="T1" fmla="*/ 0 h 949"/>
                <a:gd name="T2" fmla="*/ 1250 w 1309"/>
                <a:gd name="T3" fmla="*/ 897 h 949"/>
                <a:gd name="T4" fmla="*/ 1253 w 1309"/>
                <a:gd name="T5" fmla="*/ 901 h 949"/>
                <a:gd name="T6" fmla="*/ 1253 w 1309"/>
                <a:gd name="T7" fmla="*/ 904 h 949"/>
                <a:gd name="T8" fmla="*/ 1250 w 1309"/>
                <a:gd name="T9" fmla="*/ 908 h 949"/>
                <a:gd name="T10" fmla="*/ 1246 w 1309"/>
                <a:gd name="T11" fmla="*/ 908 h 949"/>
                <a:gd name="T12" fmla="*/ 0 w 1309"/>
                <a:gd name="T13" fmla="*/ 12 h 949"/>
                <a:gd name="T14" fmla="*/ 0 w 1309"/>
                <a:gd name="T15" fmla="*/ 8 h 949"/>
                <a:gd name="T16" fmla="*/ 0 w 1309"/>
                <a:gd name="T17" fmla="*/ 4 h 949"/>
                <a:gd name="T18" fmla="*/ 0 w 1309"/>
                <a:gd name="T19" fmla="*/ 0 h 949"/>
                <a:gd name="T20" fmla="*/ 4 w 1309"/>
                <a:gd name="T21" fmla="*/ 0 h 949"/>
                <a:gd name="T22" fmla="*/ 6 w 1309"/>
                <a:gd name="T23" fmla="*/ 0 h 949"/>
                <a:gd name="T24" fmla="*/ 6 w 1309"/>
                <a:gd name="T25" fmla="*/ 0 h 949"/>
                <a:gd name="T26" fmla="*/ 1261 w 1309"/>
                <a:gd name="T27" fmla="*/ 856 h 949"/>
                <a:gd name="T28" fmla="*/ 1309 w 1309"/>
                <a:gd name="T29" fmla="*/ 949 h 949"/>
                <a:gd name="T30" fmla="*/ 1209 w 1309"/>
                <a:gd name="T31" fmla="*/ 930 h 949"/>
                <a:gd name="T32" fmla="*/ 1261 w 1309"/>
                <a:gd name="T33" fmla="*/ 856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9" h="949">
                  <a:moveTo>
                    <a:pt x="6" y="0"/>
                  </a:moveTo>
                  <a:lnTo>
                    <a:pt x="1250" y="897"/>
                  </a:lnTo>
                  <a:lnTo>
                    <a:pt x="1253" y="901"/>
                  </a:lnTo>
                  <a:lnTo>
                    <a:pt x="1253" y="904"/>
                  </a:lnTo>
                  <a:lnTo>
                    <a:pt x="1250" y="908"/>
                  </a:lnTo>
                  <a:lnTo>
                    <a:pt x="1246" y="90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1261" y="856"/>
                  </a:moveTo>
                  <a:lnTo>
                    <a:pt x="1309" y="949"/>
                  </a:lnTo>
                  <a:lnTo>
                    <a:pt x="1209" y="930"/>
                  </a:lnTo>
                  <a:lnTo>
                    <a:pt x="1261" y="85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3846513" y="2655888"/>
              <a:ext cx="1274763" cy="1651000"/>
            </a:xfrm>
            <a:custGeom>
              <a:avLst/>
              <a:gdLst>
                <a:gd name="T0" fmla="*/ 0 w 803"/>
                <a:gd name="T1" fmla="*/ 1035 h 1040"/>
                <a:gd name="T2" fmla="*/ 23 w 803"/>
                <a:gd name="T3" fmla="*/ 1020 h 1040"/>
                <a:gd name="T4" fmla="*/ 37 w 803"/>
                <a:gd name="T5" fmla="*/ 1002 h 1040"/>
                <a:gd name="T6" fmla="*/ 52 w 803"/>
                <a:gd name="T7" fmla="*/ 976 h 1040"/>
                <a:gd name="T8" fmla="*/ 45 w 803"/>
                <a:gd name="T9" fmla="*/ 976 h 1040"/>
                <a:gd name="T10" fmla="*/ 56 w 803"/>
                <a:gd name="T11" fmla="*/ 961 h 1040"/>
                <a:gd name="T12" fmla="*/ 78 w 803"/>
                <a:gd name="T13" fmla="*/ 950 h 1040"/>
                <a:gd name="T14" fmla="*/ 97 w 803"/>
                <a:gd name="T15" fmla="*/ 928 h 1040"/>
                <a:gd name="T16" fmla="*/ 108 w 803"/>
                <a:gd name="T17" fmla="*/ 902 h 1040"/>
                <a:gd name="T18" fmla="*/ 115 w 803"/>
                <a:gd name="T19" fmla="*/ 883 h 1040"/>
                <a:gd name="T20" fmla="*/ 130 w 803"/>
                <a:gd name="T21" fmla="*/ 865 h 1040"/>
                <a:gd name="T22" fmla="*/ 130 w 803"/>
                <a:gd name="T23" fmla="*/ 865 h 1040"/>
                <a:gd name="T24" fmla="*/ 141 w 803"/>
                <a:gd name="T25" fmla="*/ 846 h 1040"/>
                <a:gd name="T26" fmla="*/ 156 w 803"/>
                <a:gd name="T27" fmla="*/ 835 h 1040"/>
                <a:gd name="T28" fmla="*/ 171 w 803"/>
                <a:gd name="T29" fmla="*/ 820 h 1040"/>
                <a:gd name="T30" fmla="*/ 189 w 803"/>
                <a:gd name="T31" fmla="*/ 802 h 1040"/>
                <a:gd name="T32" fmla="*/ 208 w 803"/>
                <a:gd name="T33" fmla="*/ 782 h 1040"/>
                <a:gd name="T34" fmla="*/ 223 w 803"/>
                <a:gd name="T35" fmla="*/ 752 h 1040"/>
                <a:gd name="T36" fmla="*/ 230 w 803"/>
                <a:gd name="T37" fmla="*/ 734 h 1040"/>
                <a:gd name="T38" fmla="*/ 226 w 803"/>
                <a:gd name="T39" fmla="*/ 738 h 1040"/>
                <a:gd name="T40" fmla="*/ 241 w 803"/>
                <a:gd name="T41" fmla="*/ 723 h 1040"/>
                <a:gd name="T42" fmla="*/ 267 w 803"/>
                <a:gd name="T43" fmla="*/ 708 h 1040"/>
                <a:gd name="T44" fmla="*/ 282 w 803"/>
                <a:gd name="T45" fmla="*/ 686 h 1040"/>
                <a:gd name="T46" fmla="*/ 289 w 803"/>
                <a:gd name="T47" fmla="*/ 660 h 1040"/>
                <a:gd name="T48" fmla="*/ 286 w 803"/>
                <a:gd name="T49" fmla="*/ 663 h 1040"/>
                <a:gd name="T50" fmla="*/ 300 w 803"/>
                <a:gd name="T51" fmla="*/ 652 h 1040"/>
                <a:gd name="T52" fmla="*/ 319 w 803"/>
                <a:gd name="T53" fmla="*/ 637 h 1040"/>
                <a:gd name="T54" fmla="*/ 337 w 803"/>
                <a:gd name="T55" fmla="*/ 615 h 1040"/>
                <a:gd name="T56" fmla="*/ 349 w 803"/>
                <a:gd name="T57" fmla="*/ 589 h 1040"/>
                <a:gd name="T58" fmla="*/ 356 w 803"/>
                <a:gd name="T59" fmla="*/ 571 h 1040"/>
                <a:gd name="T60" fmla="*/ 371 w 803"/>
                <a:gd name="T61" fmla="*/ 552 h 1040"/>
                <a:gd name="T62" fmla="*/ 371 w 803"/>
                <a:gd name="T63" fmla="*/ 552 h 1040"/>
                <a:gd name="T64" fmla="*/ 382 w 803"/>
                <a:gd name="T65" fmla="*/ 541 h 1040"/>
                <a:gd name="T66" fmla="*/ 400 w 803"/>
                <a:gd name="T67" fmla="*/ 525 h 1040"/>
                <a:gd name="T68" fmla="*/ 423 w 803"/>
                <a:gd name="T69" fmla="*/ 503 h 1040"/>
                <a:gd name="T70" fmla="*/ 434 w 803"/>
                <a:gd name="T71" fmla="*/ 484 h 1040"/>
                <a:gd name="T72" fmla="*/ 449 w 803"/>
                <a:gd name="T73" fmla="*/ 458 h 1040"/>
                <a:gd name="T74" fmla="*/ 456 w 803"/>
                <a:gd name="T75" fmla="*/ 444 h 1040"/>
                <a:gd name="T76" fmla="*/ 471 w 803"/>
                <a:gd name="T77" fmla="*/ 425 h 1040"/>
                <a:gd name="T78" fmla="*/ 467 w 803"/>
                <a:gd name="T79" fmla="*/ 429 h 1040"/>
                <a:gd name="T80" fmla="*/ 486 w 803"/>
                <a:gd name="T81" fmla="*/ 414 h 1040"/>
                <a:gd name="T82" fmla="*/ 508 w 803"/>
                <a:gd name="T83" fmla="*/ 395 h 1040"/>
                <a:gd name="T84" fmla="*/ 523 w 803"/>
                <a:gd name="T85" fmla="*/ 373 h 1040"/>
                <a:gd name="T86" fmla="*/ 530 w 803"/>
                <a:gd name="T87" fmla="*/ 347 h 1040"/>
                <a:gd name="T88" fmla="*/ 541 w 803"/>
                <a:gd name="T89" fmla="*/ 332 h 1040"/>
                <a:gd name="T90" fmla="*/ 541 w 803"/>
                <a:gd name="T91" fmla="*/ 332 h 1040"/>
                <a:gd name="T92" fmla="*/ 552 w 803"/>
                <a:gd name="T93" fmla="*/ 314 h 1040"/>
                <a:gd name="T94" fmla="*/ 571 w 803"/>
                <a:gd name="T95" fmla="*/ 303 h 1040"/>
                <a:gd name="T96" fmla="*/ 593 w 803"/>
                <a:gd name="T97" fmla="*/ 284 h 1040"/>
                <a:gd name="T98" fmla="*/ 604 w 803"/>
                <a:gd name="T99" fmla="*/ 266 h 1040"/>
                <a:gd name="T100" fmla="*/ 619 w 803"/>
                <a:gd name="T101" fmla="*/ 240 h 1040"/>
                <a:gd name="T102" fmla="*/ 625 w 803"/>
                <a:gd name="T103" fmla="*/ 220 h 1040"/>
                <a:gd name="T104" fmla="*/ 623 w 803"/>
                <a:gd name="T105" fmla="*/ 224 h 1040"/>
                <a:gd name="T106" fmla="*/ 641 w 803"/>
                <a:gd name="T107" fmla="*/ 213 h 1040"/>
                <a:gd name="T108" fmla="*/ 662 w 803"/>
                <a:gd name="T109" fmla="*/ 190 h 1040"/>
                <a:gd name="T110" fmla="*/ 673 w 803"/>
                <a:gd name="T111" fmla="*/ 165 h 1040"/>
                <a:gd name="T112" fmla="*/ 686 w 803"/>
                <a:gd name="T113" fmla="*/ 146 h 1040"/>
                <a:gd name="T114" fmla="*/ 682 w 803"/>
                <a:gd name="T115" fmla="*/ 150 h 1040"/>
                <a:gd name="T116" fmla="*/ 693 w 803"/>
                <a:gd name="T117" fmla="*/ 135 h 1040"/>
                <a:gd name="T118" fmla="*/ 710 w 803"/>
                <a:gd name="T119" fmla="*/ 120 h 1040"/>
                <a:gd name="T120" fmla="*/ 734 w 803"/>
                <a:gd name="T121" fmla="*/ 101 h 1040"/>
                <a:gd name="T122" fmla="*/ 749 w 803"/>
                <a:gd name="T123" fmla="*/ 83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1040">
                  <a:moveTo>
                    <a:pt x="0" y="1031"/>
                  </a:moveTo>
                  <a:lnTo>
                    <a:pt x="0" y="1031"/>
                  </a:lnTo>
                  <a:lnTo>
                    <a:pt x="4" y="1029"/>
                  </a:lnTo>
                  <a:lnTo>
                    <a:pt x="8" y="1031"/>
                  </a:lnTo>
                  <a:lnTo>
                    <a:pt x="11" y="1035"/>
                  </a:lnTo>
                  <a:lnTo>
                    <a:pt x="11" y="1035"/>
                  </a:lnTo>
                  <a:lnTo>
                    <a:pt x="11" y="1040"/>
                  </a:lnTo>
                  <a:lnTo>
                    <a:pt x="11" y="1040"/>
                  </a:lnTo>
                  <a:lnTo>
                    <a:pt x="8" y="1040"/>
                  </a:lnTo>
                  <a:lnTo>
                    <a:pt x="0" y="1040"/>
                  </a:lnTo>
                  <a:lnTo>
                    <a:pt x="0" y="1035"/>
                  </a:lnTo>
                  <a:lnTo>
                    <a:pt x="0" y="1031"/>
                  </a:lnTo>
                  <a:lnTo>
                    <a:pt x="0" y="1031"/>
                  </a:lnTo>
                  <a:lnTo>
                    <a:pt x="0" y="1031"/>
                  </a:lnTo>
                  <a:close/>
                  <a:moveTo>
                    <a:pt x="15" y="1013"/>
                  </a:moveTo>
                  <a:lnTo>
                    <a:pt x="15" y="1013"/>
                  </a:lnTo>
                  <a:lnTo>
                    <a:pt x="19" y="1009"/>
                  </a:lnTo>
                  <a:lnTo>
                    <a:pt x="23" y="1009"/>
                  </a:lnTo>
                  <a:lnTo>
                    <a:pt x="23" y="1013"/>
                  </a:lnTo>
                  <a:lnTo>
                    <a:pt x="26" y="1018"/>
                  </a:lnTo>
                  <a:lnTo>
                    <a:pt x="23" y="1020"/>
                  </a:lnTo>
                  <a:lnTo>
                    <a:pt x="23" y="1020"/>
                  </a:lnTo>
                  <a:lnTo>
                    <a:pt x="19" y="1020"/>
                  </a:lnTo>
                  <a:lnTo>
                    <a:pt x="15" y="1020"/>
                  </a:lnTo>
                  <a:lnTo>
                    <a:pt x="15" y="1018"/>
                  </a:lnTo>
                  <a:lnTo>
                    <a:pt x="15" y="1013"/>
                  </a:lnTo>
                  <a:lnTo>
                    <a:pt x="15" y="1013"/>
                  </a:lnTo>
                  <a:close/>
                  <a:moveTo>
                    <a:pt x="30" y="994"/>
                  </a:moveTo>
                  <a:lnTo>
                    <a:pt x="30" y="994"/>
                  </a:lnTo>
                  <a:lnTo>
                    <a:pt x="34" y="991"/>
                  </a:lnTo>
                  <a:lnTo>
                    <a:pt x="37" y="994"/>
                  </a:lnTo>
                  <a:lnTo>
                    <a:pt x="41" y="998"/>
                  </a:lnTo>
                  <a:lnTo>
                    <a:pt x="37" y="1002"/>
                  </a:lnTo>
                  <a:lnTo>
                    <a:pt x="37" y="1002"/>
                  </a:lnTo>
                  <a:lnTo>
                    <a:pt x="34" y="1002"/>
                  </a:lnTo>
                  <a:lnTo>
                    <a:pt x="30" y="1002"/>
                  </a:lnTo>
                  <a:lnTo>
                    <a:pt x="26" y="998"/>
                  </a:lnTo>
                  <a:lnTo>
                    <a:pt x="30" y="994"/>
                  </a:lnTo>
                  <a:lnTo>
                    <a:pt x="30" y="994"/>
                  </a:lnTo>
                  <a:close/>
                  <a:moveTo>
                    <a:pt x="45" y="976"/>
                  </a:moveTo>
                  <a:lnTo>
                    <a:pt x="45" y="976"/>
                  </a:lnTo>
                  <a:lnTo>
                    <a:pt x="49" y="972"/>
                  </a:lnTo>
                  <a:lnTo>
                    <a:pt x="49" y="972"/>
                  </a:lnTo>
                  <a:lnTo>
                    <a:pt x="52" y="976"/>
                  </a:lnTo>
                  <a:lnTo>
                    <a:pt x="52" y="980"/>
                  </a:lnTo>
                  <a:lnTo>
                    <a:pt x="52" y="980"/>
                  </a:lnTo>
                  <a:lnTo>
                    <a:pt x="52" y="983"/>
                  </a:lnTo>
                  <a:lnTo>
                    <a:pt x="52" y="983"/>
                  </a:lnTo>
                  <a:lnTo>
                    <a:pt x="49" y="987"/>
                  </a:lnTo>
                  <a:lnTo>
                    <a:pt x="45" y="983"/>
                  </a:lnTo>
                  <a:lnTo>
                    <a:pt x="45" y="983"/>
                  </a:lnTo>
                  <a:lnTo>
                    <a:pt x="41" y="980"/>
                  </a:lnTo>
                  <a:lnTo>
                    <a:pt x="41" y="980"/>
                  </a:lnTo>
                  <a:lnTo>
                    <a:pt x="45" y="976"/>
                  </a:lnTo>
                  <a:lnTo>
                    <a:pt x="45" y="976"/>
                  </a:lnTo>
                  <a:close/>
                  <a:moveTo>
                    <a:pt x="56" y="957"/>
                  </a:moveTo>
                  <a:lnTo>
                    <a:pt x="56" y="957"/>
                  </a:lnTo>
                  <a:lnTo>
                    <a:pt x="60" y="954"/>
                  </a:lnTo>
                  <a:lnTo>
                    <a:pt x="67" y="957"/>
                  </a:lnTo>
                  <a:lnTo>
                    <a:pt x="67" y="961"/>
                  </a:lnTo>
                  <a:lnTo>
                    <a:pt x="67" y="965"/>
                  </a:lnTo>
                  <a:lnTo>
                    <a:pt x="67" y="965"/>
                  </a:lnTo>
                  <a:lnTo>
                    <a:pt x="63" y="968"/>
                  </a:lnTo>
                  <a:lnTo>
                    <a:pt x="60" y="965"/>
                  </a:lnTo>
                  <a:lnTo>
                    <a:pt x="56" y="961"/>
                  </a:lnTo>
                  <a:lnTo>
                    <a:pt x="56" y="961"/>
                  </a:lnTo>
                  <a:lnTo>
                    <a:pt x="56" y="957"/>
                  </a:lnTo>
                  <a:lnTo>
                    <a:pt x="56" y="957"/>
                  </a:lnTo>
                  <a:close/>
                  <a:moveTo>
                    <a:pt x="71" y="939"/>
                  </a:moveTo>
                  <a:lnTo>
                    <a:pt x="71" y="939"/>
                  </a:lnTo>
                  <a:lnTo>
                    <a:pt x="74" y="935"/>
                  </a:lnTo>
                  <a:lnTo>
                    <a:pt x="78" y="939"/>
                  </a:lnTo>
                  <a:lnTo>
                    <a:pt x="78" y="939"/>
                  </a:lnTo>
                  <a:lnTo>
                    <a:pt x="82" y="942"/>
                  </a:lnTo>
                  <a:lnTo>
                    <a:pt x="82" y="946"/>
                  </a:lnTo>
                  <a:lnTo>
                    <a:pt x="82" y="946"/>
                  </a:lnTo>
                  <a:lnTo>
                    <a:pt x="78" y="950"/>
                  </a:lnTo>
                  <a:lnTo>
                    <a:pt x="74" y="950"/>
                  </a:lnTo>
                  <a:lnTo>
                    <a:pt x="74" y="946"/>
                  </a:lnTo>
                  <a:lnTo>
                    <a:pt x="71" y="942"/>
                  </a:lnTo>
                  <a:lnTo>
                    <a:pt x="71" y="939"/>
                  </a:lnTo>
                  <a:lnTo>
                    <a:pt x="71" y="939"/>
                  </a:lnTo>
                  <a:close/>
                  <a:moveTo>
                    <a:pt x="86" y="920"/>
                  </a:moveTo>
                  <a:lnTo>
                    <a:pt x="86" y="920"/>
                  </a:lnTo>
                  <a:lnTo>
                    <a:pt x="89" y="920"/>
                  </a:lnTo>
                  <a:lnTo>
                    <a:pt x="93" y="920"/>
                  </a:lnTo>
                  <a:lnTo>
                    <a:pt x="97" y="924"/>
                  </a:lnTo>
                  <a:lnTo>
                    <a:pt x="97" y="928"/>
                  </a:lnTo>
                  <a:lnTo>
                    <a:pt x="97" y="928"/>
                  </a:lnTo>
                  <a:lnTo>
                    <a:pt x="97" y="928"/>
                  </a:lnTo>
                  <a:lnTo>
                    <a:pt x="93" y="931"/>
                  </a:lnTo>
                  <a:lnTo>
                    <a:pt x="86" y="928"/>
                  </a:lnTo>
                  <a:lnTo>
                    <a:pt x="86" y="924"/>
                  </a:lnTo>
                  <a:lnTo>
                    <a:pt x="86" y="920"/>
                  </a:lnTo>
                  <a:lnTo>
                    <a:pt x="86" y="920"/>
                  </a:lnTo>
                  <a:close/>
                  <a:moveTo>
                    <a:pt x="100" y="902"/>
                  </a:moveTo>
                  <a:lnTo>
                    <a:pt x="100" y="902"/>
                  </a:lnTo>
                  <a:lnTo>
                    <a:pt x="104" y="902"/>
                  </a:lnTo>
                  <a:lnTo>
                    <a:pt x="108" y="902"/>
                  </a:lnTo>
                  <a:lnTo>
                    <a:pt x="111" y="905"/>
                  </a:lnTo>
                  <a:lnTo>
                    <a:pt x="108" y="909"/>
                  </a:lnTo>
                  <a:lnTo>
                    <a:pt x="108" y="909"/>
                  </a:lnTo>
                  <a:lnTo>
                    <a:pt x="104" y="913"/>
                  </a:lnTo>
                  <a:lnTo>
                    <a:pt x="104" y="913"/>
                  </a:lnTo>
                  <a:lnTo>
                    <a:pt x="100" y="909"/>
                  </a:lnTo>
                  <a:lnTo>
                    <a:pt x="100" y="905"/>
                  </a:lnTo>
                  <a:lnTo>
                    <a:pt x="100" y="902"/>
                  </a:lnTo>
                  <a:lnTo>
                    <a:pt x="100" y="902"/>
                  </a:lnTo>
                  <a:close/>
                  <a:moveTo>
                    <a:pt x="115" y="883"/>
                  </a:moveTo>
                  <a:lnTo>
                    <a:pt x="115" y="883"/>
                  </a:lnTo>
                  <a:lnTo>
                    <a:pt x="119" y="883"/>
                  </a:lnTo>
                  <a:lnTo>
                    <a:pt x="123" y="883"/>
                  </a:lnTo>
                  <a:lnTo>
                    <a:pt x="126" y="887"/>
                  </a:lnTo>
                  <a:lnTo>
                    <a:pt x="123" y="891"/>
                  </a:lnTo>
                  <a:lnTo>
                    <a:pt x="123" y="891"/>
                  </a:lnTo>
                  <a:lnTo>
                    <a:pt x="119" y="894"/>
                  </a:lnTo>
                  <a:lnTo>
                    <a:pt x="115" y="891"/>
                  </a:lnTo>
                  <a:lnTo>
                    <a:pt x="111" y="887"/>
                  </a:lnTo>
                  <a:lnTo>
                    <a:pt x="115" y="883"/>
                  </a:lnTo>
                  <a:lnTo>
                    <a:pt x="115" y="883"/>
                  </a:lnTo>
                  <a:close/>
                  <a:moveTo>
                    <a:pt x="130" y="865"/>
                  </a:moveTo>
                  <a:lnTo>
                    <a:pt x="130" y="865"/>
                  </a:lnTo>
                  <a:lnTo>
                    <a:pt x="134" y="865"/>
                  </a:lnTo>
                  <a:lnTo>
                    <a:pt x="137" y="865"/>
                  </a:lnTo>
                  <a:lnTo>
                    <a:pt x="137" y="868"/>
                  </a:lnTo>
                  <a:lnTo>
                    <a:pt x="137" y="872"/>
                  </a:lnTo>
                  <a:lnTo>
                    <a:pt x="137" y="872"/>
                  </a:lnTo>
                  <a:lnTo>
                    <a:pt x="134" y="876"/>
                  </a:lnTo>
                  <a:lnTo>
                    <a:pt x="130" y="876"/>
                  </a:lnTo>
                  <a:lnTo>
                    <a:pt x="126" y="872"/>
                  </a:lnTo>
                  <a:lnTo>
                    <a:pt x="130" y="865"/>
                  </a:lnTo>
                  <a:lnTo>
                    <a:pt x="130" y="865"/>
                  </a:lnTo>
                  <a:close/>
                  <a:moveTo>
                    <a:pt x="141" y="846"/>
                  </a:moveTo>
                  <a:lnTo>
                    <a:pt x="141" y="846"/>
                  </a:lnTo>
                  <a:lnTo>
                    <a:pt x="145" y="846"/>
                  </a:lnTo>
                  <a:lnTo>
                    <a:pt x="152" y="846"/>
                  </a:lnTo>
                  <a:lnTo>
                    <a:pt x="152" y="850"/>
                  </a:lnTo>
                  <a:lnTo>
                    <a:pt x="152" y="853"/>
                  </a:lnTo>
                  <a:lnTo>
                    <a:pt x="152" y="853"/>
                  </a:lnTo>
                  <a:lnTo>
                    <a:pt x="149" y="857"/>
                  </a:lnTo>
                  <a:lnTo>
                    <a:pt x="145" y="857"/>
                  </a:lnTo>
                  <a:lnTo>
                    <a:pt x="141" y="853"/>
                  </a:lnTo>
                  <a:lnTo>
                    <a:pt x="141" y="846"/>
                  </a:lnTo>
                  <a:lnTo>
                    <a:pt x="141" y="846"/>
                  </a:lnTo>
                  <a:close/>
                  <a:moveTo>
                    <a:pt x="156" y="826"/>
                  </a:moveTo>
                  <a:lnTo>
                    <a:pt x="156" y="826"/>
                  </a:lnTo>
                  <a:lnTo>
                    <a:pt x="160" y="826"/>
                  </a:lnTo>
                  <a:lnTo>
                    <a:pt x="163" y="826"/>
                  </a:lnTo>
                  <a:lnTo>
                    <a:pt x="167" y="831"/>
                  </a:lnTo>
                  <a:lnTo>
                    <a:pt x="167" y="835"/>
                  </a:lnTo>
                  <a:lnTo>
                    <a:pt x="167" y="835"/>
                  </a:lnTo>
                  <a:lnTo>
                    <a:pt x="163" y="839"/>
                  </a:lnTo>
                  <a:lnTo>
                    <a:pt x="160" y="839"/>
                  </a:lnTo>
                  <a:lnTo>
                    <a:pt x="156" y="835"/>
                  </a:lnTo>
                  <a:lnTo>
                    <a:pt x="156" y="826"/>
                  </a:lnTo>
                  <a:lnTo>
                    <a:pt x="156" y="826"/>
                  </a:lnTo>
                  <a:close/>
                  <a:moveTo>
                    <a:pt x="171" y="813"/>
                  </a:moveTo>
                  <a:lnTo>
                    <a:pt x="171" y="813"/>
                  </a:lnTo>
                  <a:lnTo>
                    <a:pt x="174" y="809"/>
                  </a:lnTo>
                  <a:lnTo>
                    <a:pt x="178" y="809"/>
                  </a:lnTo>
                  <a:lnTo>
                    <a:pt x="182" y="813"/>
                  </a:lnTo>
                  <a:lnTo>
                    <a:pt x="182" y="815"/>
                  </a:lnTo>
                  <a:lnTo>
                    <a:pt x="182" y="815"/>
                  </a:lnTo>
                  <a:lnTo>
                    <a:pt x="178" y="820"/>
                  </a:lnTo>
                  <a:lnTo>
                    <a:pt x="171" y="820"/>
                  </a:lnTo>
                  <a:lnTo>
                    <a:pt x="171" y="815"/>
                  </a:lnTo>
                  <a:lnTo>
                    <a:pt x="171" y="813"/>
                  </a:lnTo>
                  <a:lnTo>
                    <a:pt x="171" y="813"/>
                  </a:lnTo>
                  <a:close/>
                  <a:moveTo>
                    <a:pt x="186" y="793"/>
                  </a:moveTo>
                  <a:lnTo>
                    <a:pt x="186" y="793"/>
                  </a:lnTo>
                  <a:lnTo>
                    <a:pt x="189" y="789"/>
                  </a:lnTo>
                  <a:lnTo>
                    <a:pt x="193" y="789"/>
                  </a:lnTo>
                  <a:lnTo>
                    <a:pt x="197" y="793"/>
                  </a:lnTo>
                  <a:lnTo>
                    <a:pt x="193" y="798"/>
                  </a:lnTo>
                  <a:lnTo>
                    <a:pt x="193" y="798"/>
                  </a:lnTo>
                  <a:lnTo>
                    <a:pt x="189" y="802"/>
                  </a:lnTo>
                  <a:lnTo>
                    <a:pt x="186" y="802"/>
                  </a:lnTo>
                  <a:lnTo>
                    <a:pt x="186" y="798"/>
                  </a:lnTo>
                  <a:lnTo>
                    <a:pt x="186" y="793"/>
                  </a:lnTo>
                  <a:lnTo>
                    <a:pt x="186" y="793"/>
                  </a:lnTo>
                  <a:close/>
                  <a:moveTo>
                    <a:pt x="200" y="776"/>
                  </a:moveTo>
                  <a:lnTo>
                    <a:pt x="200" y="776"/>
                  </a:lnTo>
                  <a:lnTo>
                    <a:pt x="204" y="771"/>
                  </a:lnTo>
                  <a:lnTo>
                    <a:pt x="208" y="771"/>
                  </a:lnTo>
                  <a:lnTo>
                    <a:pt x="211" y="776"/>
                  </a:lnTo>
                  <a:lnTo>
                    <a:pt x="208" y="782"/>
                  </a:lnTo>
                  <a:lnTo>
                    <a:pt x="208" y="782"/>
                  </a:lnTo>
                  <a:lnTo>
                    <a:pt x="204" y="782"/>
                  </a:lnTo>
                  <a:lnTo>
                    <a:pt x="200" y="782"/>
                  </a:lnTo>
                  <a:lnTo>
                    <a:pt x="197" y="778"/>
                  </a:lnTo>
                  <a:lnTo>
                    <a:pt x="197" y="776"/>
                  </a:lnTo>
                  <a:lnTo>
                    <a:pt x="200" y="776"/>
                  </a:lnTo>
                  <a:lnTo>
                    <a:pt x="200" y="776"/>
                  </a:lnTo>
                  <a:close/>
                  <a:moveTo>
                    <a:pt x="215" y="756"/>
                  </a:moveTo>
                  <a:lnTo>
                    <a:pt x="215" y="756"/>
                  </a:lnTo>
                  <a:lnTo>
                    <a:pt x="219" y="752"/>
                  </a:lnTo>
                  <a:lnTo>
                    <a:pt x="219" y="752"/>
                  </a:lnTo>
                  <a:lnTo>
                    <a:pt x="223" y="752"/>
                  </a:lnTo>
                  <a:lnTo>
                    <a:pt x="223" y="756"/>
                  </a:lnTo>
                  <a:lnTo>
                    <a:pt x="223" y="763"/>
                  </a:lnTo>
                  <a:lnTo>
                    <a:pt x="223" y="763"/>
                  </a:lnTo>
                  <a:lnTo>
                    <a:pt x="219" y="763"/>
                  </a:lnTo>
                  <a:lnTo>
                    <a:pt x="215" y="763"/>
                  </a:lnTo>
                  <a:lnTo>
                    <a:pt x="211" y="760"/>
                  </a:lnTo>
                  <a:lnTo>
                    <a:pt x="215" y="756"/>
                  </a:lnTo>
                  <a:lnTo>
                    <a:pt x="215" y="756"/>
                  </a:lnTo>
                  <a:close/>
                  <a:moveTo>
                    <a:pt x="226" y="738"/>
                  </a:moveTo>
                  <a:lnTo>
                    <a:pt x="226" y="738"/>
                  </a:lnTo>
                  <a:lnTo>
                    <a:pt x="230" y="734"/>
                  </a:lnTo>
                  <a:lnTo>
                    <a:pt x="234" y="734"/>
                  </a:lnTo>
                  <a:lnTo>
                    <a:pt x="237" y="734"/>
                  </a:lnTo>
                  <a:lnTo>
                    <a:pt x="237" y="741"/>
                  </a:lnTo>
                  <a:lnTo>
                    <a:pt x="237" y="741"/>
                  </a:lnTo>
                  <a:lnTo>
                    <a:pt x="237" y="745"/>
                  </a:lnTo>
                  <a:lnTo>
                    <a:pt x="237" y="745"/>
                  </a:lnTo>
                  <a:lnTo>
                    <a:pt x="234" y="745"/>
                  </a:lnTo>
                  <a:lnTo>
                    <a:pt x="230" y="745"/>
                  </a:lnTo>
                  <a:lnTo>
                    <a:pt x="226" y="741"/>
                  </a:lnTo>
                  <a:lnTo>
                    <a:pt x="226" y="738"/>
                  </a:lnTo>
                  <a:lnTo>
                    <a:pt x="226" y="738"/>
                  </a:lnTo>
                  <a:close/>
                  <a:moveTo>
                    <a:pt x="241" y="719"/>
                  </a:moveTo>
                  <a:lnTo>
                    <a:pt x="241" y="719"/>
                  </a:lnTo>
                  <a:lnTo>
                    <a:pt x="245" y="715"/>
                  </a:lnTo>
                  <a:lnTo>
                    <a:pt x="249" y="719"/>
                  </a:lnTo>
                  <a:lnTo>
                    <a:pt x="252" y="723"/>
                  </a:lnTo>
                  <a:lnTo>
                    <a:pt x="252" y="723"/>
                  </a:lnTo>
                  <a:lnTo>
                    <a:pt x="252" y="726"/>
                  </a:lnTo>
                  <a:lnTo>
                    <a:pt x="252" y="726"/>
                  </a:lnTo>
                  <a:lnTo>
                    <a:pt x="249" y="726"/>
                  </a:lnTo>
                  <a:lnTo>
                    <a:pt x="241" y="726"/>
                  </a:lnTo>
                  <a:lnTo>
                    <a:pt x="241" y="723"/>
                  </a:lnTo>
                  <a:lnTo>
                    <a:pt x="241" y="719"/>
                  </a:lnTo>
                  <a:lnTo>
                    <a:pt x="241" y="719"/>
                  </a:lnTo>
                  <a:lnTo>
                    <a:pt x="241" y="719"/>
                  </a:lnTo>
                  <a:close/>
                  <a:moveTo>
                    <a:pt x="256" y="700"/>
                  </a:moveTo>
                  <a:lnTo>
                    <a:pt x="256" y="700"/>
                  </a:lnTo>
                  <a:lnTo>
                    <a:pt x="260" y="697"/>
                  </a:lnTo>
                  <a:lnTo>
                    <a:pt x="263" y="697"/>
                  </a:lnTo>
                  <a:lnTo>
                    <a:pt x="263" y="700"/>
                  </a:lnTo>
                  <a:lnTo>
                    <a:pt x="267" y="704"/>
                  </a:lnTo>
                  <a:lnTo>
                    <a:pt x="267" y="708"/>
                  </a:lnTo>
                  <a:lnTo>
                    <a:pt x="267" y="708"/>
                  </a:lnTo>
                  <a:lnTo>
                    <a:pt x="260" y="708"/>
                  </a:lnTo>
                  <a:lnTo>
                    <a:pt x="260" y="708"/>
                  </a:lnTo>
                  <a:lnTo>
                    <a:pt x="256" y="708"/>
                  </a:lnTo>
                  <a:lnTo>
                    <a:pt x="256" y="704"/>
                  </a:lnTo>
                  <a:lnTo>
                    <a:pt x="256" y="700"/>
                  </a:lnTo>
                  <a:lnTo>
                    <a:pt x="256" y="700"/>
                  </a:lnTo>
                  <a:close/>
                  <a:moveTo>
                    <a:pt x="271" y="682"/>
                  </a:moveTo>
                  <a:lnTo>
                    <a:pt x="271" y="682"/>
                  </a:lnTo>
                  <a:lnTo>
                    <a:pt x="274" y="678"/>
                  </a:lnTo>
                  <a:lnTo>
                    <a:pt x="278" y="682"/>
                  </a:lnTo>
                  <a:lnTo>
                    <a:pt x="282" y="686"/>
                  </a:lnTo>
                  <a:lnTo>
                    <a:pt x="278" y="689"/>
                  </a:lnTo>
                  <a:lnTo>
                    <a:pt x="278" y="689"/>
                  </a:lnTo>
                  <a:lnTo>
                    <a:pt x="274" y="689"/>
                  </a:lnTo>
                  <a:lnTo>
                    <a:pt x="271" y="689"/>
                  </a:lnTo>
                  <a:lnTo>
                    <a:pt x="271" y="686"/>
                  </a:lnTo>
                  <a:lnTo>
                    <a:pt x="271" y="682"/>
                  </a:lnTo>
                  <a:lnTo>
                    <a:pt x="271" y="682"/>
                  </a:lnTo>
                  <a:close/>
                  <a:moveTo>
                    <a:pt x="286" y="663"/>
                  </a:moveTo>
                  <a:lnTo>
                    <a:pt x="286" y="663"/>
                  </a:lnTo>
                  <a:lnTo>
                    <a:pt x="289" y="660"/>
                  </a:lnTo>
                  <a:lnTo>
                    <a:pt x="289" y="660"/>
                  </a:lnTo>
                  <a:lnTo>
                    <a:pt x="293" y="663"/>
                  </a:lnTo>
                  <a:lnTo>
                    <a:pt x="297" y="667"/>
                  </a:lnTo>
                  <a:lnTo>
                    <a:pt x="293" y="667"/>
                  </a:lnTo>
                  <a:lnTo>
                    <a:pt x="293" y="671"/>
                  </a:lnTo>
                  <a:lnTo>
                    <a:pt x="293" y="671"/>
                  </a:lnTo>
                  <a:lnTo>
                    <a:pt x="289" y="674"/>
                  </a:lnTo>
                  <a:lnTo>
                    <a:pt x="289" y="671"/>
                  </a:lnTo>
                  <a:lnTo>
                    <a:pt x="286" y="671"/>
                  </a:lnTo>
                  <a:lnTo>
                    <a:pt x="282" y="667"/>
                  </a:lnTo>
                  <a:lnTo>
                    <a:pt x="282" y="667"/>
                  </a:lnTo>
                  <a:lnTo>
                    <a:pt x="286" y="663"/>
                  </a:lnTo>
                  <a:lnTo>
                    <a:pt x="286" y="663"/>
                  </a:lnTo>
                  <a:close/>
                  <a:moveTo>
                    <a:pt x="300" y="645"/>
                  </a:moveTo>
                  <a:lnTo>
                    <a:pt x="300" y="645"/>
                  </a:lnTo>
                  <a:lnTo>
                    <a:pt x="304" y="641"/>
                  </a:lnTo>
                  <a:lnTo>
                    <a:pt x="308" y="645"/>
                  </a:lnTo>
                  <a:lnTo>
                    <a:pt x="308" y="649"/>
                  </a:lnTo>
                  <a:lnTo>
                    <a:pt x="308" y="652"/>
                  </a:lnTo>
                  <a:lnTo>
                    <a:pt x="308" y="652"/>
                  </a:lnTo>
                  <a:lnTo>
                    <a:pt x="304" y="656"/>
                  </a:lnTo>
                  <a:lnTo>
                    <a:pt x="300" y="656"/>
                  </a:lnTo>
                  <a:lnTo>
                    <a:pt x="300" y="652"/>
                  </a:lnTo>
                  <a:lnTo>
                    <a:pt x="297" y="649"/>
                  </a:lnTo>
                  <a:lnTo>
                    <a:pt x="300" y="645"/>
                  </a:lnTo>
                  <a:lnTo>
                    <a:pt x="300" y="645"/>
                  </a:lnTo>
                  <a:close/>
                  <a:moveTo>
                    <a:pt x="311" y="626"/>
                  </a:moveTo>
                  <a:lnTo>
                    <a:pt x="311" y="626"/>
                  </a:lnTo>
                  <a:lnTo>
                    <a:pt x="315" y="623"/>
                  </a:lnTo>
                  <a:lnTo>
                    <a:pt x="323" y="626"/>
                  </a:lnTo>
                  <a:lnTo>
                    <a:pt x="323" y="630"/>
                  </a:lnTo>
                  <a:lnTo>
                    <a:pt x="323" y="634"/>
                  </a:lnTo>
                  <a:lnTo>
                    <a:pt x="323" y="634"/>
                  </a:lnTo>
                  <a:lnTo>
                    <a:pt x="319" y="637"/>
                  </a:lnTo>
                  <a:lnTo>
                    <a:pt x="315" y="634"/>
                  </a:lnTo>
                  <a:lnTo>
                    <a:pt x="311" y="630"/>
                  </a:lnTo>
                  <a:lnTo>
                    <a:pt x="311" y="626"/>
                  </a:lnTo>
                  <a:lnTo>
                    <a:pt x="311" y="626"/>
                  </a:lnTo>
                  <a:close/>
                  <a:moveTo>
                    <a:pt x="326" y="608"/>
                  </a:moveTo>
                  <a:lnTo>
                    <a:pt x="326" y="608"/>
                  </a:lnTo>
                  <a:lnTo>
                    <a:pt x="330" y="608"/>
                  </a:lnTo>
                  <a:lnTo>
                    <a:pt x="334" y="608"/>
                  </a:lnTo>
                  <a:lnTo>
                    <a:pt x="337" y="611"/>
                  </a:lnTo>
                  <a:lnTo>
                    <a:pt x="337" y="611"/>
                  </a:lnTo>
                  <a:lnTo>
                    <a:pt x="337" y="615"/>
                  </a:lnTo>
                  <a:lnTo>
                    <a:pt x="337" y="615"/>
                  </a:lnTo>
                  <a:lnTo>
                    <a:pt x="334" y="619"/>
                  </a:lnTo>
                  <a:lnTo>
                    <a:pt x="326" y="615"/>
                  </a:lnTo>
                  <a:lnTo>
                    <a:pt x="326" y="611"/>
                  </a:lnTo>
                  <a:lnTo>
                    <a:pt x="326" y="611"/>
                  </a:lnTo>
                  <a:lnTo>
                    <a:pt x="326" y="608"/>
                  </a:lnTo>
                  <a:lnTo>
                    <a:pt x="326" y="608"/>
                  </a:lnTo>
                  <a:close/>
                  <a:moveTo>
                    <a:pt x="341" y="589"/>
                  </a:moveTo>
                  <a:lnTo>
                    <a:pt x="341" y="589"/>
                  </a:lnTo>
                  <a:lnTo>
                    <a:pt x="345" y="589"/>
                  </a:lnTo>
                  <a:lnTo>
                    <a:pt x="349" y="589"/>
                  </a:lnTo>
                  <a:lnTo>
                    <a:pt x="352" y="593"/>
                  </a:lnTo>
                  <a:lnTo>
                    <a:pt x="352" y="597"/>
                  </a:lnTo>
                  <a:lnTo>
                    <a:pt x="352" y="597"/>
                  </a:lnTo>
                  <a:lnTo>
                    <a:pt x="345" y="600"/>
                  </a:lnTo>
                  <a:lnTo>
                    <a:pt x="341" y="597"/>
                  </a:lnTo>
                  <a:lnTo>
                    <a:pt x="341" y="593"/>
                  </a:lnTo>
                  <a:lnTo>
                    <a:pt x="341" y="593"/>
                  </a:lnTo>
                  <a:lnTo>
                    <a:pt x="341" y="589"/>
                  </a:lnTo>
                  <a:lnTo>
                    <a:pt x="341" y="589"/>
                  </a:lnTo>
                  <a:close/>
                  <a:moveTo>
                    <a:pt x="356" y="571"/>
                  </a:moveTo>
                  <a:lnTo>
                    <a:pt x="356" y="571"/>
                  </a:lnTo>
                  <a:lnTo>
                    <a:pt x="360" y="571"/>
                  </a:lnTo>
                  <a:lnTo>
                    <a:pt x="363" y="571"/>
                  </a:lnTo>
                  <a:lnTo>
                    <a:pt x="367" y="574"/>
                  </a:lnTo>
                  <a:lnTo>
                    <a:pt x="363" y="578"/>
                  </a:lnTo>
                  <a:lnTo>
                    <a:pt x="363" y="578"/>
                  </a:lnTo>
                  <a:lnTo>
                    <a:pt x="360" y="582"/>
                  </a:lnTo>
                  <a:lnTo>
                    <a:pt x="356" y="578"/>
                  </a:lnTo>
                  <a:lnTo>
                    <a:pt x="356" y="574"/>
                  </a:lnTo>
                  <a:lnTo>
                    <a:pt x="356" y="571"/>
                  </a:lnTo>
                  <a:lnTo>
                    <a:pt x="356" y="571"/>
                  </a:lnTo>
                  <a:close/>
                  <a:moveTo>
                    <a:pt x="371" y="552"/>
                  </a:moveTo>
                  <a:lnTo>
                    <a:pt x="371" y="552"/>
                  </a:lnTo>
                  <a:lnTo>
                    <a:pt x="374" y="552"/>
                  </a:lnTo>
                  <a:lnTo>
                    <a:pt x="378" y="552"/>
                  </a:lnTo>
                  <a:lnTo>
                    <a:pt x="378" y="556"/>
                  </a:lnTo>
                  <a:lnTo>
                    <a:pt x="378" y="560"/>
                  </a:lnTo>
                  <a:lnTo>
                    <a:pt x="378" y="560"/>
                  </a:lnTo>
                  <a:lnTo>
                    <a:pt x="378" y="560"/>
                  </a:lnTo>
                  <a:lnTo>
                    <a:pt x="374" y="563"/>
                  </a:lnTo>
                  <a:lnTo>
                    <a:pt x="371" y="563"/>
                  </a:lnTo>
                  <a:lnTo>
                    <a:pt x="367" y="556"/>
                  </a:lnTo>
                  <a:lnTo>
                    <a:pt x="371" y="552"/>
                  </a:lnTo>
                  <a:lnTo>
                    <a:pt x="371" y="552"/>
                  </a:lnTo>
                  <a:close/>
                  <a:moveTo>
                    <a:pt x="386" y="534"/>
                  </a:moveTo>
                  <a:lnTo>
                    <a:pt x="386" y="534"/>
                  </a:lnTo>
                  <a:lnTo>
                    <a:pt x="389" y="534"/>
                  </a:lnTo>
                  <a:lnTo>
                    <a:pt x="393" y="534"/>
                  </a:lnTo>
                  <a:lnTo>
                    <a:pt x="393" y="536"/>
                  </a:lnTo>
                  <a:lnTo>
                    <a:pt x="393" y="541"/>
                  </a:lnTo>
                  <a:lnTo>
                    <a:pt x="393" y="541"/>
                  </a:lnTo>
                  <a:lnTo>
                    <a:pt x="389" y="545"/>
                  </a:lnTo>
                  <a:lnTo>
                    <a:pt x="386" y="545"/>
                  </a:lnTo>
                  <a:lnTo>
                    <a:pt x="382" y="541"/>
                  </a:lnTo>
                  <a:lnTo>
                    <a:pt x="386" y="534"/>
                  </a:lnTo>
                  <a:lnTo>
                    <a:pt x="386" y="534"/>
                  </a:lnTo>
                  <a:close/>
                  <a:moveTo>
                    <a:pt x="397" y="514"/>
                  </a:moveTo>
                  <a:lnTo>
                    <a:pt x="397" y="514"/>
                  </a:lnTo>
                  <a:lnTo>
                    <a:pt x="400" y="514"/>
                  </a:lnTo>
                  <a:lnTo>
                    <a:pt x="408" y="514"/>
                  </a:lnTo>
                  <a:lnTo>
                    <a:pt x="408" y="519"/>
                  </a:lnTo>
                  <a:lnTo>
                    <a:pt x="408" y="521"/>
                  </a:lnTo>
                  <a:lnTo>
                    <a:pt x="408" y="521"/>
                  </a:lnTo>
                  <a:lnTo>
                    <a:pt x="404" y="525"/>
                  </a:lnTo>
                  <a:lnTo>
                    <a:pt x="400" y="525"/>
                  </a:lnTo>
                  <a:lnTo>
                    <a:pt x="397" y="521"/>
                  </a:lnTo>
                  <a:lnTo>
                    <a:pt x="397" y="514"/>
                  </a:lnTo>
                  <a:lnTo>
                    <a:pt x="397" y="514"/>
                  </a:lnTo>
                  <a:close/>
                  <a:moveTo>
                    <a:pt x="411" y="499"/>
                  </a:moveTo>
                  <a:lnTo>
                    <a:pt x="411" y="499"/>
                  </a:lnTo>
                  <a:lnTo>
                    <a:pt x="415" y="495"/>
                  </a:lnTo>
                  <a:lnTo>
                    <a:pt x="419" y="495"/>
                  </a:lnTo>
                  <a:lnTo>
                    <a:pt x="419" y="495"/>
                  </a:lnTo>
                  <a:lnTo>
                    <a:pt x="423" y="499"/>
                  </a:lnTo>
                  <a:lnTo>
                    <a:pt x="423" y="503"/>
                  </a:lnTo>
                  <a:lnTo>
                    <a:pt x="423" y="503"/>
                  </a:lnTo>
                  <a:lnTo>
                    <a:pt x="419" y="508"/>
                  </a:lnTo>
                  <a:lnTo>
                    <a:pt x="411" y="508"/>
                  </a:lnTo>
                  <a:lnTo>
                    <a:pt x="411" y="503"/>
                  </a:lnTo>
                  <a:lnTo>
                    <a:pt x="411" y="499"/>
                  </a:lnTo>
                  <a:lnTo>
                    <a:pt x="411" y="499"/>
                  </a:lnTo>
                  <a:close/>
                  <a:moveTo>
                    <a:pt x="426" y="481"/>
                  </a:moveTo>
                  <a:lnTo>
                    <a:pt x="426" y="481"/>
                  </a:lnTo>
                  <a:lnTo>
                    <a:pt x="430" y="477"/>
                  </a:lnTo>
                  <a:lnTo>
                    <a:pt x="434" y="477"/>
                  </a:lnTo>
                  <a:lnTo>
                    <a:pt x="437" y="481"/>
                  </a:lnTo>
                  <a:lnTo>
                    <a:pt x="434" y="484"/>
                  </a:lnTo>
                  <a:lnTo>
                    <a:pt x="434" y="484"/>
                  </a:lnTo>
                  <a:lnTo>
                    <a:pt x="430" y="488"/>
                  </a:lnTo>
                  <a:lnTo>
                    <a:pt x="426" y="488"/>
                  </a:lnTo>
                  <a:lnTo>
                    <a:pt x="426" y="484"/>
                  </a:lnTo>
                  <a:lnTo>
                    <a:pt x="426" y="481"/>
                  </a:lnTo>
                  <a:lnTo>
                    <a:pt x="426" y="481"/>
                  </a:lnTo>
                  <a:close/>
                  <a:moveTo>
                    <a:pt x="441" y="462"/>
                  </a:moveTo>
                  <a:lnTo>
                    <a:pt x="441" y="462"/>
                  </a:lnTo>
                  <a:lnTo>
                    <a:pt x="445" y="458"/>
                  </a:lnTo>
                  <a:lnTo>
                    <a:pt x="445" y="458"/>
                  </a:lnTo>
                  <a:lnTo>
                    <a:pt x="449" y="458"/>
                  </a:lnTo>
                  <a:lnTo>
                    <a:pt x="452" y="462"/>
                  </a:lnTo>
                  <a:lnTo>
                    <a:pt x="449" y="470"/>
                  </a:lnTo>
                  <a:lnTo>
                    <a:pt x="449" y="470"/>
                  </a:lnTo>
                  <a:lnTo>
                    <a:pt x="445" y="470"/>
                  </a:lnTo>
                  <a:lnTo>
                    <a:pt x="445" y="470"/>
                  </a:lnTo>
                  <a:lnTo>
                    <a:pt x="441" y="470"/>
                  </a:lnTo>
                  <a:lnTo>
                    <a:pt x="441" y="466"/>
                  </a:lnTo>
                  <a:lnTo>
                    <a:pt x="441" y="462"/>
                  </a:lnTo>
                  <a:lnTo>
                    <a:pt x="441" y="462"/>
                  </a:lnTo>
                  <a:close/>
                  <a:moveTo>
                    <a:pt x="456" y="444"/>
                  </a:moveTo>
                  <a:lnTo>
                    <a:pt x="456" y="444"/>
                  </a:lnTo>
                  <a:lnTo>
                    <a:pt x="460" y="440"/>
                  </a:lnTo>
                  <a:lnTo>
                    <a:pt x="463" y="440"/>
                  </a:lnTo>
                  <a:lnTo>
                    <a:pt x="463" y="444"/>
                  </a:lnTo>
                  <a:lnTo>
                    <a:pt x="463" y="451"/>
                  </a:lnTo>
                  <a:lnTo>
                    <a:pt x="463" y="451"/>
                  </a:lnTo>
                  <a:lnTo>
                    <a:pt x="460" y="451"/>
                  </a:lnTo>
                  <a:lnTo>
                    <a:pt x="456" y="451"/>
                  </a:lnTo>
                  <a:lnTo>
                    <a:pt x="452" y="447"/>
                  </a:lnTo>
                  <a:lnTo>
                    <a:pt x="456" y="444"/>
                  </a:lnTo>
                  <a:lnTo>
                    <a:pt x="456" y="444"/>
                  </a:lnTo>
                  <a:close/>
                  <a:moveTo>
                    <a:pt x="471" y="425"/>
                  </a:moveTo>
                  <a:lnTo>
                    <a:pt x="471" y="425"/>
                  </a:lnTo>
                  <a:lnTo>
                    <a:pt x="474" y="421"/>
                  </a:lnTo>
                  <a:lnTo>
                    <a:pt x="474" y="421"/>
                  </a:lnTo>
                  <a:lnTo>
                    <a:pt x="478" y="421"/>
                  </a:lnTo>
                  <a:lnTo>
                    <a:pt x="478" y="429"/>
                  </a:lnTo>
                  <a:lnTo>
                    <a:pt x="478" y="432"/>
                  </a:lnTo>
                  <a:lnTo>
                    <a:pt x="478" y="432"/>
                  </a:lnTo>
                  <a:lnTo>
                    <a:pt x="474" y="432"/>
                  </a:lnTo>
                  <a:lnTo>
                    <a:pt x="471" y="432"/>
                  </a:lnTo>
                  <a:lnTo>
                    <a:pt x="471" y="432"/>
                  </a:lnTo>
                  <a:lnTo>
                    <a:pt x="467" y="429"/>
                  </a:lnTo>
                  <a:lnTo>
                    <a:pt x="471" y="425"/>
                  </a:lnTo>
                  <a:lnTo>
                    <a:pt x="471" y="425"/>
                  </a:lnTo>
                  <a:close/>
                  <a:moveTo>
                    <a:pt x="482" y="407"/>
                  </a:moveTo>
                  <a:lnTo>
                    <a:pt x="482" y="407"/>
                  </a:lnTo>
                  <a:lnTo>
                    <a:pt x="486" y="403"/>
                  </a:lnTo>
                  <a:lnTo>
                    <a:pt x="493" y="407"/>
                  </a:lnTo>
                  <a:lnTo>
                    <a:pt x="493" y="410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89" y="414"/>
                  </a:lnTo>
                  <a:lnTo>
                    <a:pt x="486" y="414"/>
                  </a:lnTo>
                  <a:lnTo>
                    <a:pt x="482" y="410"/>
                  </a:lnTo>
                  <a:lnTo>
                    <a:pt x="482" y="407"/>
                  </a:lnTo>
                  <a:lnTo>
                    <a:pt x="482" y="407"/>
                  </a:lnTo>
                  <a:lnTo>
                    <a:pt x="482" y="407"/>
                  </a:lnTo>
                  <a:close/>
                  <a:moveTo>
                    <a:pt x="497" y="388"/>
                  </a:moveTo>
                  <a:lnTo>
                    <a:pt x="497" y="388"/>
                  </a:lnTo>
                  <a:lnTo>
                    <a:pt x="500" y="384"/>
                  </a:lnTo>
                  <a:lnTo>
                    <a:pt x="504" y="388"/>
                  </a:lnTo>
                  <a:lnTo>
                    <a:pt x="508" y="392"/>
                  </a:lnTo>
                  <a:lnTo>
                    <a:pt x="508" y="395"/>
                  </a:lnTo>
                  <a:lnTo>
                    <a:pt x="508" y="395"/>
                  </a:lnTo>
                  <a:lnTo>
                    <a:pt x="504" y="395"/>
                  </a:lnTo>
                  <a:lnTo>
                    <a:pt x="500" y="395"/>
                  </a:lnTo>
                  <a:lnTo>
                    <a:pt x="497" y="395"/>
                  </a:lnTo>
                  <a:lnTo>
                    <a:pt x="497" y="392"/>
                  </a:lnTo>
                  <a:lnTo>
                    <a:pt x="497" y="388"/>
                  </a:lnTo>
                  <a:lnTo>
                    <a:pt x="497" y="388"/>
                  </a:lnTo>
                  <a:close/>
                  <a:moveTo>
                    <a:pt x="511" y="369"/>
                  </a:moveTo>
                  <a:lnTo>
                    <a:pt x="511" y="369"/>
                  </a:lnTo>
                  <a:lnTo>
                    <a:pt x="515" y="366"/>
                  </a:lnTo>
                  <a:lnTo>
                    <a:pt x="519" y="369"/>
                  </a:lnTo>
                  <a:lnTo>
                    <a:pt x="523" y="373"/>
                  </a:lnTo>
                  <a:lnTo>
                    <a:pt x="519" y="377"/>
                  </a:lnTo>
                  <a:lnTo>
                    <a:pt x="519" y="377"/>
                  </a:lnTo>
                  <a:lnTo>
                    <a:pt x="515" y="377"/>
                  </a:lnTo>
                  <a:lnTo>
                    <a:pt x="515" y="377"/>
                  </a:lnTo>
                  <a:lnTo>
                    <a:pt x="511" y="377"/>
                  </a:lnTo>
                  <a:lnTo>
                    <a:pt x="511" y="373"/>
                  </a:lnTo>
                  <a:lnTo>
                    <a:pt x="511" y="369"/>
                  </a:lnTo>
                  <a:lnTo>
                    <a:pt x="511" y="369"/>
                  </a:lnTo>
                  <a:close/>
                  <a:moveTo>
                    <a:pt x="526" y="351"/>
                  </a:moveTo>
                  <a:lnTo>
                    <a:pt x="526" y="351"/>
                  </a:lnTo>
                  <a:lnTo>
                    <a:pt x="530" y="347"/>
                  </a:lnTo>
                  <a:lnTo>
                    <a:pt x="534" y="351"/>
                  </a:lnTo>
                  <a:lnTo>
                    <a:pt x="537" y="355"/>
                  </a:lnTo>
                  <a:lnTo>
                    <a:pt x="534" y="358"/>
                  </a:lnTo>
                  <a:lnTo>
                    <a:pt x="534" y="358"/>
                  </a:lnTo>
                  <a:lnTo>
                    <a:pt x="530" y="358"/>
                  </a:lnTo>
                  <a:lnTo>
                    <a:pt x="526" y="358"/>
                  </a:lnTo>
                  <a:lnTo>
                    <a:pt x="523" y="355"/>
                  </a:lnTo>
                  <a:lnTo>
                    <a:pt x="526" y="355"/>
                  </a:lnTo>
                  <a:lnTo>
                    <a:pt x="526" y="351"/>
                  </a:lnTo>
                  <a:lnTo>
                    <a:pt x="526" y="351"/>
                  </a:lnTo>
                  <a:close/>
                  <a:moveTo>
                    <a:pt x="541" y="332"/>
                  </a:moveTo>
                  <a:lnTo>
                    <a:pt x="541" y="332"/>
                  </a:lnTo>
                  <a:lnTo>
                    <a:pt x="545" y="329"/>
                  </a:lnTo>
                  <a:lnTo>
                    <a:pt x="549" y="332"/>
                  </a:lnTo>
                  <a:lnTo>
                    <a:pt x="549" y="336"/>
                  </a:lnTo>
                  <a:lnTo>
                    <a:pt x="549" y="340"/>
                  </a:lnTo>
                  <a:lnTo>
                    <a:pt x="549" y="340"/>
                  </a:lnTo>
                  <a:lnTo>
                    <a:pt x="545" y="343"/>
                  </a:lnTo>
                  <a:lnTo>
                    <a:pt x="541" y="340"/>
                  </a:lnTo>
                  <a:lnTo>
                    <a:pt x="537" y="336"/>
                  </a:lnTo>
                  <a:lnTo>
                    <a:pt x="541" y="332"/>
                  </a:lnTo>
                  <a:lnTo>
                    <a:pt x="541" y="332"/>
                  </a:lnTo>
                  <a:close/>
                  <a:moveTo>
                    <a:pt x="552" y="314"/>
                  </a:moveTo>
                  <a:lnTo>
                    <a:pt x="552" y="314"/>
                  </a:lnTo>
                  <a:lnTo>
                    <a:pt x="560" y="310"/>
                  </a:lnTo>
                  <a:lnTo>
                    <a:pt x="563" y="314"/>
                  </a:lnTo>
                  <a:lnTo>
                    <a:pt x="563" y="318"/>
                  </a:lnTo>
                  <a:lnTo>
                    <a:pt x="563" y="321"/>
                  </a:lnTo>
                  <a:lnTo>
                    <a:pt x="563" y="321"/>
                  </a:lnTo>
                  <a:lnTo>
                    <a:pt x="560" y="325"/>
                  </a:lnTo>
                  <a:lnTo>
                    <a:pt x="556" y="321"/>
                  </a:lnTo>
                  <a:lnTo>
                    <a:pt x="552" y="318"/>
                  </a:lnTo>
                  <a:lnTo>
                    <a:pt x="552" y="314"/>
                  </a:lnTo>
                  <a:lnTo>
                    <a:pt x="552" y="314"/>
                  </a:lnTo>
                  <a:close/>
                  <a:moveTo>
                    <a:pt x="567" y="295"/>
                  </a:moveTo>
                  <a:lnTo>
                    <a:pt x="567" y="295"/>
                  </a:lnTo>
                  <a:lnTo>
                    <a:pt x="571" y="295"/>
                  </a:lnTo>
                  <a:lnTo>
                    <a:pt x="578" y="295"/>
                  </a:lnTo>
                  <a:lnTo>
                    <a:pt x="578" y="299"/>
                  </a:lnTo>
                  <a:lnTo>
                    <a:pt x="578" y="299"/>
                  </a:lnTo>
                  <a:lnTo>
                    <a:pt x="578" y="303"/>
                  </a:lnTo>
                  <a:lnTo>
                    <a:pt x="578" y="303"/>
                  </a:lnTo>
                  <a:lnTo>
                    <a:pt x="573" y="306"/>
                  </a:lnTo>
                  <a:lnTo>
                    <a:pt x="571" y="303"/>
                  </a:lnTo>
                  <a:lnTo>
                    <a:pt x="567" y="299"/>
                  </a:lnTo>
                  <a:lnTo>
                    <a:pt x="567" y="299"/>
                  </a:lnTo>
                  <a:lnTo>
                    <a:pt x="567" y="295"/>
                  </a:lnTo>
                  <a:lnTo>
                    <a:pt x="567" y="295"/>
                  </a:lnTo>
                  <a:close/>
                  <a:moveTo>
                    <a:pt x="582" y="277"/>
                  </a:moveTo>
                  <a:lnTo>
                    <a:pt x="582" y="277"/>
                  </a:lnTo>
                  <a:lnTo>
                    <a:pt x="586" y="277"/>
                  </a:lnTo>
                  <a:lnTo>
                    <a:pt x="589" y="277"/>
                  </a:lnTo>
                  <a:lnTo>
                    <a:pt x="593" y="279"/>
                  </a:lnTo>
                  <a:lnTo>
                    <a:pt x="593" y="284"/>
                  </a:lnTo>
                  <a:lnTo>
                    <a:pt x="593" y="284"/>
                  </a:lnTo>
                  <a:lnTo>
                    <a:pt x="589" y="288"/>
                  </a:lnTo>
                  <a:lnTo>
                    <a:pt x="582" y="284"/>
                  </a:lnTo>
                  <a:lnTo>
                    <a:pt x="582" y="279"/>
                  </a:lnTo>
                  <a:lnTo>
                    <a:pt x="582" y="277"/>
                  </a:lnTo>
                  <a:lnTo>
                    <a:pt x="582" y="277"/>
                  </a:lnTo>
                  <a:close/>
                  <a:moveTo>
                    <a:pt x="597" y="257"/>
                  </a:moveTo>
                  <a:lnTo>
                    <a:pt x="597" y="257"/>
                  </a:lnTo>
                  <a:lnTo>
                    <a:pt x="599" y="257"/>
                  </a:lnTo>
                  <a:lnTo>
                    <a:pt x="604" y="257"/>
                  </a:lnTo>
                  <a:lnTo>
                    <a:pt x="608" y="262"/>
                  </a:lnTo>
                  <a:lnTo>
                    <a:pt x="604" y="266"/>
                  </a:lnTo>
                  <a:lnTo>
                    <a:pt x="604" y="266"/>
                  </a:lnTo>
                  <a:lnTo>
                    <a:pt x="599" y="268"/>
                  </a:lnTo>
                  <a:lnTo>
                    <a:pt x="597" y="266"/>
                  </a:lnTo>
                  <a:lnTo>
                    <a:pt x="597" y="262"/>
                  </a:lnTo>
                  <a:lnTo>
                    <a:pt x="597" y="257"/>
                  </a:lnTo>
                  <a:lnTo>
                    <a:pt x="597" y="257"/>
                  </a:lnTo>
                  <a:close/>
                  <a:moveTo>
                    <a:pt x="610" y="240"/>
                  </a:moveTo>
                  <a:lnTo>
                    <a:pt x="610" y="240"/>
                  </a:lnTo>
                  <a:lnTo>
                    <a:pt x="615" y="240"/>
                  </a:lnTo>
                  <a:lnTo>
                    <a:pt x="615" y="240"/>
                  </a:lnTo>
                  <a:lnTo>
                    <a:pt x="619" y="240"/>
                  </a:lnTo>
                  <a:lnTo>
                    <a:pt x="623" y="242"/>
                  </a:lnTo>
                  <a:lnTo>
                    <a:pt x="623" y="246"/>
                  </a:lnTo>
                  <a:lnTo>
                    <a:pt x="619" y="246"/>
                  </a:lnTo>
                  <a:lnTo>
                    <a:pt x="619" y="246"/>
                  </a:lnTo>
                  <a:lnTo>
                    <a:pt x="615" y="251"/>
                  </a:lnTo>
                  <a:lnTo>
                    <a:pt x="610" y="251"/>
                  </a:lnTo>
                  <a:lnTo>
                    <a:pt x="608" y="242"/>
                  </a:lnTo>
                  <a:lnTo>
                    <a:pt x="610" y="242"/>
                  </a:lnTo>
                  <a:lnTo>
                    <a:pt x="610" y="240"/>
                  </a:lnTo>
                  <a:lnTo>
                    <a:pt x="610" y="240"/>
                  </a:lnTo>
                  <a:close/>
                  <a:moveTo>
                    <a:pt x="625" y="220"/>
                  </a:moveTo>
                  <a:lnTo>
                    <a:pt x="625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4" y="220"/>
                  </a:lnTo>
                  <a:lnTo>
                    <a:pt x="634" y="224"/>
                  </a:lnTo>
                  <a:lnTo>
                    <a:pt x="634" y="229"/>
                  </a:lnTo>
                  <a:lnTo>
                    <a:pt x="634" y="229"/>
                  </a:lnTo>
                  <a:lnTo>
                    <a:pt x="630" y="231"/>
                  </a:lnTo>
                  <a:lnTo>
                    <a:pt x="625" y="231"/>
                  </a:lnTo>
                  <a:lnTo>
                    <a:pt x="623" y="229"/>
                  </a:lnTo>
                  <a:lnTo>
                    <a:pt x="623" y="224"/>
                  </a:lnTo>
                  <a:lnTo>
                    <a:pt x="625" y="220"/>
                  </a:lnTo>
                  <a:lnTo>
                    <a:pt x="625" y="220"/>
                  </a:lnTo>
                  <a:close/>
                  <a:moveTo>
                    <a:pt x="636" y="202"/>
                  </a:moveTo>
                  <a:lnTo>
                    <a:pt x="636" y="202"/>
                  </a:lnTo>
                  <a:lnTo>
                    <a:pt x="645" y="202"/>
                  </a:lnTo>
                  <a:lnTo>
                    <a:pt x="649" y="202"/>
                  </a:lnTo>
                  <a:lnTo>
                    <a:pt x="649" y="205"/>
                  </a:lnTo>
                  <a:lnTo>
                    <a:pt x="649" y="209"/>
                  </a:lnTo>
                  <a:lnTo>
                    <a:pt x="649" y="209"/>
                  </a:lnTo>
                  <a:lnTo>
                    <a:pt x="645" y="213"/>
                  </a:lnTo>
                  <a:lnTo>
                    <a:pt x="641" y="213"/>
                  </a:lnTo>
                  <a:lnTo>
                    <a:pt x="636" y="209"/>
                  </a:lnTo>
                  <a:lnTo>
                    <a:pt x="636" y="202"/>
                  </a:lnTo>
                  <a:lnTo>
                    <a:pt x="636" y="202"/>
                  </a:lnTo>
                  <a:close/>
                  <a:moveTo>
                    <a:pt x="651" y="183"/>
                  </a:moveTo>
                  <a:lnTo>
                    <a:pt x="651" y="183"/>
                  </a:lnTo>
                  <a:lnTo>
                    <a:pt x="656" y="183"/>
                  </a:lnTo>
                  <a:lnTo>
                    <a:pt x="660" y="183"/>
                  </a:lnTo>
                  <a:lnTo>
                    <a:pt x="662" y="183"/>
                  </a:lnTo>
                  <a:lnTo>
                    <a:pt x="662" y="187"/>
                  </a:lnTo>
                  <a:lnTo>
                    <a:pt x="662" y="190"/>
                  </a:lnTo>
                  <a:lnTo>
                    <a:pt x="662" y="190"/>
                  </a:lnTo>
                  <a:lnTo>
                    <a:pt x="662" y="190"/>
                  </a:lnTo>
                  <a:lnTo>
                    <a:pt x="660" y="194"/>
                  </a:lnTo>
                  <a:lnTo>
                    <a:pt x="656" y="194"/>
                  </a:lnTo>
                  <a:lnTo>
                    <a:pt x="656" y="194"/>
                  </a:lnTo>
                  <a:lnTo>
                    <a:pt x="651" y="190"/>
                  </a:lnTo>
                  <a:lnTo>
                    <a:pt x="651" y="183"/>
                  </a:lnTo>
                  <a:lnTo>
                    <a:pt x="651" y="183"/>
                  </a:lnTo>
                  <a:close/>
                  <a:moveTo>
                    <a:pt x="667" y="168"/>
                  </a:moveTo>
                  <a:lnTo>
                    <a:pt x="667" y="168"/>
                  </a:lnTo>
                  <a:lnTo>
                    <a:pt x="671" y="165"/>
                  </a:lnTo>
                  <a:lnTo>
                    <a:pt x="673" y="165"/>
                  </a:lnTo>
                  <a:lnTo>
                    <a:pt x="677" y="168"/>
                  </a:lnTo>
                  <a:lnTo>
                    <a:pt x="677" y="172"/>
                  </a:lnTo>
                  <a:lnTo>
                    <a:pt x="677" y="172"/>
                  </a:lnTo>
                  <a:lnTo>
                    <a:pt x="673" y="176"/>
                  </a:lnTo>
                  <a:lnTo>
                    <a:pt x="667" y="176"/>
                  </a:lnTo>
                  <a:lnTo>
                    <a:pt x="667" y="172"/>
                  </a:lnTo>
                  <a:lnTo>
                    <a:pt x="667" y="168"/>
                  </a:lnTo>
                  <a:lnTo>
                    <a:pt x="667" y="168"/>
                  </a:lnTo>
                  <a:close/>
                  <a:moveTo>
                    <a:pt x="682" y="150"/>
                  </a:moveTo>
                  <a:lnTo>
                    <a:pt x="682" y="150"/>
                  </a:lnTo>
                  <a:lnTo>
                    <a:pt x="686" y="146"/>
                  </a:lnTo>
                  <a:lnTo>
                    <a:pt x="688" y="146"/>
                  </a:lnTo>
                  <a:lnTo>
                    <a:pt x="688" y="146"/>
                  </a:lnTo>
                  <a:lnTo>
                    <a:pt x="693" y="150"/>
                  </a:lnTo>
                  <a:lnTo>
                    <a:pt x="688" y="157"/>
                  </a:lnTo>
                  <a:lnTo>
                    <a:pt x="688" y="157"/>
                  </a:lnTo>
                  <a:lnTo>
                    <a:pt x="686" y="157"/>
                  </a:lnTo>
                  <a:lnTo>
                    <a:pt x="686" y="157"/>
                  </a:lnTo>
                  <a:lnTo>
                    <a:pt x="682" y="157"/>
                  </a:lnTo>
                  <a:lnTo>
                    <a:pt x="682" y="153"/>
                  </a:lnTo>
                  <a:lnTo>
                    <a:pt x="682" y="150"/>
                  </a:lnTo>
                  <a:lnTo>
                    <a:pt x="682" y="150"/>
                  </a:lnTo>
                  <a:close/>
                  <a:moveTo>
                    <a:pt x="697" y="131"/>
                  </a:moveTo>
                  <a:lnTo>
                    <a:pt x="697" y="131"/>
                  </a:lnTo>
                  <a:lnTo>
                    <a:pt x="699" y="127"/>
                  </a:lnTo>
                  <a:lnTo>
                    <a:pt x="703" y="127"/>
                  </a:lnTo>
                  <a:lnTo>
                    <a:pt x="708" y="131"/>
                  </a:lnTo>
                  <a:lnTo>
                    <a:pt x="708" y="135"/>
                  </a:lnTo>
                  <a:lnTo>
                    <a:pt x="703" y="139"/>
                  </a:lnTo>
                  <a:lnTo>
                    <a:pt x="703" y="139"/>
                  </a:lnTo>
                  <a:lnTo>
                    <a:pt x="699" y="139"/>
                  </a:lnTo>
                  <a:lnTo>
                    <a:pt x="697" y="139"/>
                  </a:lnTo>
                  <a:lnTo>
                    <a:pt x="693" y="135"/>
                  </a:lnTo>
                  <a:lnTo>
                    <a:pt x="697" y="131"/>
                  </a:lnTo>
                  <a:lnTo>
                    <a:pt x="697" y="131"/>
                  </a:lnTo>
                  <a:close/>
                  <a:moveTo>
                    <a:pt x="710" y="113"/>
                  </a:moveTo>
                  <a:lnTo>
                    <a:pt x="710" y="113"/>
                  </a:lnTo>
                  <a:lnTo>
                    <a:pt x="714" y="109"/>
                  </a:lnTo>
                  <a:lnTo>
                    <a:pt x="719" y="109"/>
                  </a:lnTo>
                  <a:lnTo>
                    <a:pt x="719" y="113"/>
                  </a:lnTo>
                  <a:lnTo>
                    <a:pt x="719" y="120"/>
                  </a:lnTo>
                  <a:lnTo>
                    <a:pt x="719" y="120"/>
                  </a:lnTo>
                  <a:lnTo>
                    <a:pt x="714" y="120"/>
                  </a:lnTo>
                  <a:lnTo>
                    <a:pt x="710" y="120"/>
                  </a:lnTo>
                  <a:lnTo>
                    <a:pt x="710" y="120"/>
                  </a:lnTo>
                  <a:lnTo>
                    <a:pt x="708" y="116"/>
                  </a:lnTo>
                  <a:lnTo>
                    <a:pt x="710" y="113"/>
                  </a:lnTo>
                  <a:lnTo>
                    <a:pt x="710" y="113"/>
                  </a:lnTo>
                  <a:close/>
                  <a:moveTo>
                    <a:pt x="723" y="94"/>
                  </a:moveTo>
                  <a:lnTo>
                    <a:pt x="723" y="94"/>
                  </a:lnTo>
                  <a:lnTo>
                    <a:pt x="729" y="90"/>
                  </a:lnTo>
                  <a:lnTo>
                    <a:pt x="734" y="90"/>
                  </a:lnTo>
                  <a:lnTo>
                    <a:pt x="734" y="98"/>
                  </a:lnTo>
                  <a:lnTo>
                    <a:pt x="734" y="101"/>
                  </a:lnTo>
                  <a:lnTo>
                    <a:pt x="734" y="101"/>
                  </a:lnTo>
                  <a:lnTo>
                    <a:pt x="729" y="101"/>
                  </a:lnTo>
                  <a:lnTo>
                    <a:pt x="725" y="101"/>
                  </a:lnTo>
                  <a:lnTo>
                    <a:pt x="723" y="98"/>
                  </a:lnTo>
                  <a:lnTo>
                    <a:pt x="723" y="94"/>
                  </a:lnTo>
                  <a:lnTo>
                    <a:pt x="723" y="94"/>
                  </a:lnTo>
                  <a:close/>
                  <a:moveTo>
                    <a:pt x="736" y="76"/>
                  </a:moveTo>
                  <a:lnTo>
                    <a:pt x="736" y="76"/>
                  </a:lnTo>
                  <a:lnTo>
                    <a:pt x="740" y="72"/>
                  </a:lnTo>
                  <a:lnTo>
                    <a:pt x="745" y="76"/>
                  </a:lnTo>
                  <a:lnTo>
                    <a:pt x="749" y="79"/>
                  </a:lnTo>
                  <a:lnTo>
                    <a:pt x="749" y="83"/>
                  </a:lnTo>
                  <a:lnTo>
                    <a:pt x="749" y="83"/>
                  </a:lnTo>
                  <a:lnTo>
                    <a:pt x="745" y="83"/>
                  </a:lnTo>
                  <a:lnTo>
                    <a:pt x="740" y="83"/>
                  </a:lnTo>
                  <a:lnTo>
                    <a:pt x="736" y="79"/>
                  </a:lnTo>
                  <a:lnTo>
                    <a:pt x="736" y="76"/>
                  </a:lnTo>
                  <a:lnTo>
                    <a:pt x="736" y="76"/>
                  </a:lnTo>
                  <a:close/>
                  <a:moveTo>
                    <a:pt x="710" y="46"/>
                  </a:moveTo>
                  <a:lnTo>
                    <a:pt x="803" y="0"/>
                  </a:lnTo>
                  <a:lnTo>
                    <a:pt x="781" y="101"/>
                  </a:lnTo>
                  <a:lnTo>
                    <a:pt x="710" y="4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3"/>
            <p:cNvSpPr>
              <a:spLocks noEditPoints="1"/>
            </p:cNvSpPr>
            <p:nvPr/>
          </p:nvSpPr>
          <p:spPr bwMode="auto">
            <a:xfrm>
              <a:off x="6835776" y="2722563"/>
              <a:ext cx="1716088" cy="1009650"/>
            </a:xfrm>
            <a:custGeom>
              <a:avLst/>
              <a:gdLst>
                <a:gd name="T0" fmla="*/ 4 w 1081"/>
                <a:gd name="T1" fmla="*/ 0 h 636"/>
                <a:gd name="T2" fmla="*/ 23 w 1081"/>
                <a:gd name="T3" fmla="*/ 19 h 636"/>
                <a:gd name="T4" fmla="*/ 45 w 1081"/>
                <a:gd name="T5" fmla="*/ 34 h 636"/>
                <a:gd name="T6" fmla="*/ 71 w 1081"/>
                <a:gd name="T7" fmla="*/ 45 h 636"/>
                <a:gd name="T8" fmla="*/ 89 w 1081"/>
                <a:gd name="T9" fmla="*/ 48 h 636"/>
                <a:gd name="T10" fmla="*/ 86 w 1081"/>
                <a:gd name="T11" fmla="*/ 48 h 636"/>
                <a:gd name="T12" fmla="*/ 100 w 1081"/>
                <a:gd name="T13" fmla="*/ 67 h 636"/>
                <a:gd name="T14" fmla="*/ 123 w 1081"/>
                <a:gd name="T15" fmla="*/ 82 h 636"/>
                <a:gd name="T16" fmla="*/ 145 w 1081"/>
                <a:gd name="T17" fmla="*/ 93 h 636"/>
                <a:gd name="T18" fmla="*/ 167 w 1081"/>
                <a:gd name="T19" fmla="*/ 104 h 636"/>
                <a:gd name="T20" fmla="*/ 193 w 1081"/>
                <a:gd name="T21" fmla="*/ 115 h 636"/>
                <a:gd name="T22" fmla="*/ 212 w 1081"/>
                <a:gd name="T23" fmla="*/ 123 h 636"/>
                <a:gd name="T24" fmla="*/ 230 w 1081"/>
                <a:gd name="T25" fmla="*/ 130 h 636"/>
                <a:gd name="T26" fmla="*/ 226 w 1081"/>
                <a:gd name="T27" fmla="*/ 130 h 636"/>
                <a:gd name="T28" fmla="*/ 245 w 1081"/>
                <a:gd name="T29" fmla="*/ 152 h 636"/>
                <a:gd name="T30" fmla="*/ 267 w 1081"/>
                <a:gd name="T31" fmla="*/ 163 h 636"/>
                <a:gd name="T32" fmla="*/ 293 w 1081"/>
                <a:gd name="T33" fmla="*/ 174 h 636"/>
                <a:gd name="T34" fmla="*/ 312 w 1081"/>
                <a:gd name="T35" fmla="*/ 182 h 636"/>
                <a:gd name="T36" fmla="*/ 330 w 1081"/>
                <a:gd name="T37" fmla="*/ 189 h 636"/>
                <a:gd name="T38" fmla="*/ 330 w 1081"/>
                <a:gd name="T39" fmla="*/ 189 h 636"/>
                <a:gd name="T40" fmla="*/ 349 w 1081"/>
                <a:gd name="T41" fmla="*/ 200 h 636"/>
                <a:gd name="T42" fmla="*/ 371 w 1081"/>
                <a:gd name="T43" fmla="*/ 211 h 636"/>
                <a:gd name="T44" fmla="*/ 382 w 1081"/>
                <a:gd name="T45" fmla="*/ 226 h 636"/>
                <a:gd name="T46" fmla="*/ 404 w 1081"/>
                <a:gd name="T47" fmla="*/ 246 h 636"/>
                <a:gd name="T48" fmla="*/ 434 w 1081"/>
                <a:gd name="T49" fmla="*/ 253 h 636"/>
                <a:gd name="T50" fmla="*/ 449 w 1081"/>
                <a:gd name="T51" fmla="*/ 257 h 636"/>
                <a:gd name="T52" fmla="*/ 449 w 1081"/>
                <a:gd name="T53" fmla="*/ 257 h 636"/>
                <a:gd name="T54" fmla="*/ 467 w 1081"/>
                <a:gd name="T55" fmla="*/ 272 h 636"/>
                <a:gd name="T56" fmla="*/ 482 w 1081"/>
                <a:gd name="T57" fmla="*/ 283 h 636"/>
                <a:gd name="T58" fmla="*/ 504 w 1081"/>
                <a:gd name="T59" fmla="*/ 294 h 636"/>
                <a:gd name="T60" fmla="*/ 523 w 1081"/>
                <a:gd name="T61" fmla="*/ 316 h 636"/>
                <a:gd name="T62" fmla="*/ 552 w 1081"/>
                <a:gd name="T63" fmla="*/ 324 h 636"/>
                <a:gd name="T64" fmla="*/ 571 w 1081"/>
                <a:gd name="T65" fmla="*/ 327 h 636"/>
                <a:gd name="T66" fmla="*/ 571 w 1081"/>
                <a:gd name="T67" fmla="*/ 327 h 636"/>
                <a:gd name="T68" fmla="*/ 586 w 1081"/>
                <a:gd name="T69" fmla="*/ 339 h 636"/>
                <a:gd name="T70" fmla="*/ 604 w 1081"/>
                <a:gd name="T71" fmla="*/ 361 h 636"/>
                <a:gd name="T72" fmla="*/ 630 w 1081"/>
                <a:gd name="T73" fmla="*/ 376 h 636"/>
                <a:gd name="T74" fmla="*/ 652 w 1081"/>
                <a:gd name="T75" fmla="*/ 383 h 636"/>
                <a:gd name="T76" fmla="*/ 671 w 1081"/>
                <a:gd name="T77" fmla="*/ 394 h 636"/>
                <a:gd name="T78" fmla="*/ 693 w 1081"/>
                <a:gd name="T79" fmla="*/ 405 h 636"/>
                <a:gd name="T80" fmla="*/ 712 w 1081"/>
                <a:gd name="T81" fmla="*/ 409 h 636"/>
                <a:gd name="T82" fmla="*/ 708 w 1081"/>
                <a:gd name="T83" fmla="*/ 409 h 636"/>
                <a:gd name="T84" fmla="*/ 723 w 1081"/>
                <a:gd name="T85" fmla="*/ 424 h 636"/>
                <a:gd name="T86" fmla="*/ 745 w 1081"/>
                <a:gd name="T87" fmla="*/ 442 h 636"/>
                <a:gd name="T88" fmla="*/ 771 w 1081"/>
                <a:gd name="T89" fmla="*/ 457 h 636"/>
                <a:gd name="T90" fmla="*/ 792 w 1081"/>
                <a:gd name="T91" fmla="*/ 461 h 636"/>
                <a:gd name="T92" fmla="*/ 812 w 1081"/>
                <a:gd name="T93" fmla="*/ 468 h 636"/>
                <a:gd name="T94" fmla="*/ 829 w 1081"/>
                <a:gd name="T95" fmla="*/ 479 h 636"/>
                <a:gd name="T96" fmla="*/ 851 w 1081"/>
                <a:gd name="T97" fmla="*/ 492 h 636"/>
                <a:gd name="T98" fmla="*/ 851 w 1081"/>
                <a:gd name="T99" fmla="*/ 492 h 636"/>
                <a:gd name="T100" fmla="*/ 862 w 1081"/>
                <a:gd name="T101" fmla="*/ 510 h 636"/>
                <a:gd name="T102" fmla="*/ 886 w 1081"/>
                <a:gd name="T103" fmla="*/ 525 h 636"/>
                <a:gd name="T104" fmla="*/ 907 w 1081"/>
                <a:gd name="T105" fmla="*/ 540 h 636"/>
                <a:gd name="T106" fmla="*/ 933 w 1081"/>
                <a:gd name="T107" fmla="*/ 543 h 636"/>
                <a:gd name="T108" fmla="*/ 929 w 1081"/>
                <a:gd name="T109" fmla="*/ 540 h 636"/>
                <a:gd name="T110" fmla="*/ 944 w 1081"/>
                <a:gd name="T111" fmla="*/ 551 h 636"/>
                <a:gd name="T112" fmla="*/ 962 w 1081"/>
                <a:gd name="T113" fmla="*/ 566 h 636"/>
                <a:gd name="T114" fmla="*/ 981 w 1081"/>
                <a:gd name="T115" fmla="*/ 581 h 636"/>
                <a:gd name="T116" fmla="*/ 1003 w 1081"/>
                <a:gd name="T117" fmla="*/ 595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1" h="636">
                  <a:moveTo>
                    <a:pt x="8" y="0"/>
                  </a:moveTo>
                  <a:lnTo>
                    <a:pt x="8" y="0"/>
                  </a:lnTo>
                  <a:lnTo>
                    <a:pt x="12" y="4"/>
                  </a:lnTo>
                  <a:lnTo>
                    <a:pt x="12" y="8"/>
                  </a:lnTo>
                  <a:lnTo>
                    <a:pt x="12" y="11"/>
                  </a:lnTo>
                  <a:lnTo>
                    <a:pt x="8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30" y="15"/>
                  </a:moveTo>
                  <a:lnTo>
                    <a:pt x="30" y="15"/>
                  </a:lnTo>
                  <a:lnTo>
                    <a:pt x="34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5"/>
                  </a:lnTo>
                  <a:close/>
                  <a:moveTo>
                    <a:pt x="49" y="26"/>
                  </a:moveTo>
                  <a:lnTo>
                    <a:pt x="49" y="26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6"/>
                  </a:lnTo>
                  <a:close/>
                  <a:moveTo>
                    <a:pt x="71" y="37"/>
                  </a:move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1" y="45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0" y="45"/>
                  </a:lnTo>
                  <a:lnTo>
                    <a:pt x="60" y="41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37"/>
                  </a:lnTo>
                  <a:close/>
                  <a:moveTo>
                    <a:pt x="89" y="48"/>
                  </a:moveTo>
                  <a:lnTo>
                    <a:pt x="89" y="48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56"/>
                  </a:lnTo>
                  <a:lnTo>
                    <a:pt x="89" y="59"/>
                  </a:lnTo>
                  <a:lnTo>
                    <a:pt x="86" y="59"/>
                  </a:lnTo>
                  <a:lnTo>
                    <a:pt x="86" y="59"/>
                  </a:lnTo>
                  <a:lnTo>
                    <a:pt x="86" y="59"/>
                  </a:lnTo>
                  <a:lnTo>
                    <a:pt x="82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6" y="48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9" y="48"/>
                  </a:lnTo>
                  <a:close/>
                  <a:moveTo>
                    <a:pt x="112" y="59"/>
                  </a:moveTo>
                  <a:lnTo>
                    <a:pt x="112" y="59"/>
                  </a:lnTo>
                  <a:lnTo>
                    <a:pt x="112" y="63"/>
                  </a:lnTo>
                  <a:lnTo>
                    <a:pt x="112" y="67"/>
                  </a:lnTo>
                  <a:lnTo>
                    <a:pt x="108" y="71"/>
                  </a:lnTo>
                  <a:lnTo>
                    <a:pt x="108" y="71"/>
                  </a:lnTo>
                  <a:lnTo>
                    <a:pt x="104" y="71"/>
                  </a:lnTo>
                  <a:lnTo>
                    <a:pt x="104" y="71"/>
                  </a:lnTo>
                  <a:lnTo>
                    <a:pt x="100" y="67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9"/>
                  </a:lnTo>
                  <a:lnTo>
                    <a:pt x="112" y="59"/>
                  </a:lnTo>
                  <a:lnTo>
                    <a:pt x="112" y="59"/>
                  </a:lnTo>
                  <a:close/>
                  <a:moveTo>
                    <a:pt x="130" y="71"/>
                  </a:moveTo>
                  <a:lnTo>
                    <a:pt x="130" y="71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30" y="82"/>
                  </a:lnTo>
                  <a:lnTo>
                    <a:pt x="123" y="82"/>
                  </a:lnTo>
                  <a:lnTo>
                    <a:pt x="123" y="82"/>
                  </a:lnTo>
                  <a:lnTo>
                    <a:pt x="123" y="78"/>
                  </a:lnTo>
                  <a:lnTo>
                    <a:pt x="123" y="74"/>
                  </a:lnTo>
                  <a:lnTo>
                    <a:pt x="126" y="71"/>
                  </a:lnTo>
                  <a:lnTo>
                    <a:pt x="130" y="71"/>
                  </a:lnTo>
                  <a:lnTo>
                    <a:pt x="130" y="71"/>
                  </a:lnTo>
                  <a:close/>
                  <a:moveTo>
                    <a:pt x="149" y="82"/>
                  </a:moveTo>
                  <a:lnTo>
                    <a:pt x="149" y="82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52" y="93"/>
                  </a:lnTo>
                  <a:lnTo>
                    <a:pt x="149" y="93"/>
                  </a:lnTo>
                  <a:lnTo>
                    <a:pt x="145" y="93"/>
                  </a:lnTo>
                  <a:lnTo>
                    <a:pt x="145" y="93"/>
                  </a:lnTo>
                  <a:lnTo>
                    <a:pt x="141" y="89"/>
                  </a:lnTo>
                  <a:lnTo>
                    <a:pt x="141" y="85"/>
                  </a:lnTo>
                  <a:lnTo>
                    <a:pt x="145" y="82"/>
                  </a:lnTo>
                  <a:lnTo>
                    <a:pt x="149" y="82"/>
                  </a:lnTo>
                  <a:lnTo>
                    <a:pt x="149" y="82"/>
                  </a:lnTo>
                  <a:close/>
                  <a:moveTo>
                    <a:pt x="171" y="97"/>
                  </a:moveTo>
                  <a:lnTo>
                    <a:pt x="171" y="97"/>
                  </a:lnTo>
                  <a:lnTo>
                    <a:pt x="171" y="97"/>
                  </a:lnTo>
                  <a:lnTo>
                    <a:pt x="171" y="100"/>
                  </a:lnTo>
                  <a:lnTo>
                    <a:pt x="171" y="104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4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3" y="97"/>
                  </a:lnTo>
                  <a:lnTo>
                    <a:pt x="167" y="93"/>
                  </a:lnTo>
                  <a:lnTo>
                    <a:pt x="171" y="97"/>
                  </a:lnTo>
                  <a:lnTo>
                    <a:pt x="171" y="97"/>
                  </a:lnTo>
                  <a:close/>
                  <a:moveTo>
                    <a:pt x="189" y="108"/>
                  </a:moveTo>
                  <a:lnTo>
                    <a:pt x="189" y="108"/>
                  </a:lnTo>
                  <a:lnTo>
                    <a:pt x="193" y="111"/>
                  </a:lnTo>
                  <a:lnTo>
                    <a:pt x="193" y="115"/>
                  </a:lnTo>
                  <a:lnTo>
                    <a:pt x="189" y="119"/>
                  </a:lnTo>
                  <a:lnTo>
                    <a:pt x="186" y="119"/>
                  </a:lnTo>
                  <a:lnTo>
                    <a:pt x="186" y="115"/>
                  </a:lnTo>
                  <a:lnTo>
                    <a:pt x="186" y="115"/>
                  </a:lnTo>
                  <a:lnTo>
                    <a:pt x="182" y="111"/>
                  </a:lnTo>
                  <a:lnTo>
                    <a:pt x="182" y="108"/>
                  </a:lnTo>
                  <a:lnTo>
                    <a:pt x="186" y="108"/>
                  </a:lnTo>
                  <a:lnTo>
                    <a:pt x="189" y="108"/>
                  </a:lnTo>
                  <a:lnTo>
                    <a:pt x="189" y="108"/>
                  </a:lnTo>
                  <a:close/>
                  <a:moveTo>
                    <a:pt x="212" y="119"/>
                  </a:moveTo>
                  <a:lnTo>
                    <a:pt x="212" y="119"/>
                  </a:lnTo>
                  <a:lnTo>
                    <a:pt x="212" y="123"/>
                  </a:lnTo>
                  <a:lnTo>
                    <a:pt x="212" y="126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4" y="130"/>
                  </a:lnTo>
                  <a:lnTo>
                    <a:pt x="204" y="130"/>
                  </a:lnTo>
                  <a:lnTo>
                    <a:pt x="200" y="126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9"/>
                  </a:lnTo>
                  <a:lnTo>
                    <a:pt x="212" y="119"/>
                  </a:lnTo>
                  <a:lnTo>
                    <a:pt x="212" y="119"/>
                  </a:lnTo>
                  <a:close/>
                  <a:moveTo>
                    <a:pt x="230" y="130"/>
                  </a:moveTo>
                  <a:lnTo>
                    <a:pt x="230" y="130"/>
                  </a:lnTo>
                  <a:lnTo>
                    <a:pt x="234" y="134"/>
                  </a:lnTo>
                  <a:lnTo>
                    <a:pt x="234" y="137"/>
                  </a:lnTo>
                  <a:lnTo>
                    <a:pt x="234" y="137"/>
                  </a:lnTo>
                  <a:lnTo>
                    <a:pt x="230" y="141"/>
                  </a:lnTo>
                  <a:lnTo>
                    <a:pt x="226" y="141"/>
                  </a:lnTo>
                  <a:lnTo>
                    <a:pt x="223" y="141"/>
                  </a:lnTo>
                  <a:lnTo>
                    <a:pt x="223" y="141"/>
                  </a:lnTo>
                  <a:lnTo>
                    <a:pt x="223" y="137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26" y="130"/>
                  </a:lnTo>
                  <a:lnTo>
                    <a:pt x="226" y="130"/>
                  </a:lnTo>
                  <a:lnTo>
                    <a:pt x="230" y="130"/>
                  </a:lnTo>
                  <a:lnTo>
                    <a:pt x="230" y="130"/>
                  </a:lnTo>
                  <a:close/>
                  <a:moveTo>
                    <a:pt x="249" y="141"/>
                  </a:moveTo>
                  <a:lnTo>
                    <a:pt x="249" y="141"/>
                  </a:lnTo>
                  <a:lnTo>
                    <a:pt x="252" y="145"/>
                  </a:lnTo>
                  <a:lnTo>
                    <a:pt x="252" y="148"/>
                  </a:lnTo>
                  <a:lnTo>
                    <a:pt x="252" y="148"/>
                  </a:lnTo>
                  <a:lnTo>
                    <a:pt x="249" y="152"/>
                  </a:lnTo>
                  <a:lnTo>
                    <a:pt x="245" y="152"/>
                  </a:lnTo>
                  <a:lnTo>
                    <a:pt x="245" y="152"/>
                  </a:lnTo>
                  <a:lnTo>
                    <a:pt x="245" y="152"/>
                  </a:lnTo>
                  <a:lnTo>
                    <a:pt x="241" y="148"/>
                  </a:lnTo>
                  <a:lnTo>
                    <a:pt x="241" y="145"/>
                  </a:lnTo>
                  <a:lnTo>
                    <a:pt x="241" y="145"/>
                  </a:lnTo>
                  <a:lnTo>
                    <a:pt x="245" y="141"/>
                  </a:lnTo>
                  <a:lnTo>
                    <a:pt x="249" y="141"/>
                  </a:lnTo>
                  <a:lnTo>
                    <a:pt x="249" y="141"/>
                  </a:lnTo>
                  <a:lnTo>
                    <a:pt x="249" y="141"/>
                  </a:lnTo>
                  <a:close/>
                  <a:moveTo>
                    <a:pt x="271" y="152"/>
                  </a:moveTo>
                  <a:lnTo>
                    <a:pt x="271" y="152"/>
                  </a:lnTo>
                  <a:lnTo>
                    <a:pt x="275" y="156"/>
                  </a:lnTo>
                  <a:lnTo>
                    <a:pt x="271" y="160"/>
                  </a:lnTo>
                  <a:lnTo>
                    <a:pt x="267" y="163"/>
                  </a:lnTo>
                  <a:lnTo>
                    <a:pt x="263" y="163"/>
                  </a:lnTo>
                  <a:lnTo>
                    <a:pt x="263" y="163"/>
                  </a:lnTo>
                  <a:lnTo>
                    <a:pt x="263" y="160"/>
                  </a:lnTo>
                  <a:lnTo>
                    <a:pt x="263" y="156"/>
                  </a:lnTo>
                  <a:lnTo>
                    <a:pt x="267" y="152"/>
                  </a:lnTo>
                  <a:lnTo>
                    <a:pt x="267" y="152"/>
                  </a:lnTo>
                  <a:lnTo>
                    <a:pt x="271" y="152"/>
                  </a:lnTo>
                  <a:lnTo>
                    <a:pt x="271" y="152"/>
                  </a:lnTo>
                  <a:close/>
                  <a:moveTo>
                    <a:pt x="289" y="163"/>
                  </a:moveTo>
                  <a:lnTo>
                    <a:pt x="289" y="163"/>
                  </a:lnTo>
                  <a:lnTo>
                    <a:pt x="293" y="167"/>
                  </a:lnTo>
                  <a:lnTo>
                    <a:pt x="293" y="174"/>
                  </a:lnTo>
                  <a:lnTo>
                    <a:pt x="289" y="174"/>
                  </a:lnTo>
                  <a:lnTo>
                    <a:pt x="286" y="174"/>
                  </a:lnTo>
                  <a:lnTo>
                    <a:pt x="286" y="174"/>
                  </a:lnTo>
                  <a:lnTo>
                    <a:pt x="282" y="171"/>
                  </a:lnTo>
                  <a:lnTo>
                    <a:pt x="282" y="167"/>
                  </a:lnTo>
                  <a:lnTo>
                    <a:pt x="286" y="163"/>
                  </a:lnTo>
                  <a:lnTo>
                    <a:pt x="289" y="163"/>
                  </a:lnTo>
                  <a:lnTo>
                    <a:pt x="289" y="163"/>
                  </a:lnTo>
                  <a:close/>
                  <a:moveTo>
                    <a:pt x="312" y="178"/>
                  </a:moveTo>
                  <a:lnTo>
                    <a:pt x="312" y="178"/>
                  </a:lnTo>
                  <a:lnTo>
                    <a:pt x="312" y="178"/>
                  </a:lnTo>
                  <a:lnTo>
                    <a:pt x="312" y="182"/>
                  </a:lnTo>
                  <a:lnTo>
                    <a:pt x="312" y="187"/>
                  </a:lnTo>
                  <a:lnTo>
                    <a:pt x="308" y="187"/>
                  </a:lnTo>
                  <a:lnTo>
                    <a:pt x="304" y="187"/>
                  </a:lnTo>
                  <a:lnTo>
                    <a:pt x="304" y="187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300" y="178"/>
                  </a:lnTo>
                  <a:lnTo>
                    <a:pt x="304" y="174"/>
                  </a:lnTo>
                  <a:lnTo>
                    <a:pt x="312" y="178"/>
                  </a:lnTo>
                  <a:lnTo>
                    <a:pt x="312" y="178"/>
                  </a:lnTo>
                  <a:close/>
                  <a:moveTo>
                    <a:pt x="330" y="189"/>
                  </a:moveTo>
                  <a:lnTo>
                    <a:pt x="330" y="189"/>
                  </a:lnTo>
                  <a:lnTo>
                    <a:pt x="334" y="193"/>
                  </a:lnTo>
                  <a:lnTo>
                    <a:pt x="334" y="193"/>
                  </a:lnTo>
                  <a:lnTo>
                    <a:pt x="334" y="198"/>
                  </a:lnTo>
                  <a:lnTo>
                    <a:pt x="330" y="200"/>
                  </a:lnTo>
                  <a:lnTo>
                    <a:pt x="323" y="198"/>
                  </a:lnTo>
                  <a:lnTo>
                    <a:pt x="323" y="198"/>
                  </a:lnTo>
                  <a:lnTo>
                    <a:pt x="323" y="193"/>
                  </a:lnTo>
                  <a:lnTo>
                    <a:pt x="323" y="193"/>
                  </a:lnTo>
                  <a:lnTo>
                    <a:pt x="323" y="189"/>
                  </a:lnTo>
                  <a:lnTo>
                    <a:pt x="326" y="189"/>
                  </a:lnTo>
                  <a:lnTo>
                    <a:pt x="330" y="189"/>
                  </a:lnTo>
                  <a:lnTo>
                    <a:pt x="330" y="189"/>
                  </a:lnTo>
                  <a:close/>
                  <a:moveTo>
                    <a:pt x="349" y="200"/>
                  </a:moveTo>
                  <a:lnTo>
                    <a:pt x="349" y="200"/>
                  </a:lnTo>
                  <a:lnTo>
                    <a:pt x="352" y="204"/>
                  </a:lnTo>
                  <a:lnTo>
                    <a:pt x="352" y="209"/>
                  </a:lnTo>
                  <a:lnTo>
                    <a:pt x="349" y="211"/>
                  </a:lnTo>
                  <a:lnTo>
                    <a:pt x="345" y="211"/>
                  </a:lnTo>
                  <a:lnTo>
                    <a:pt x="345" y="209"/>
                  </a:lnTo>
                  <a:lnTo>
                    <a:pt x="341" y="209"/>
                  </a:lnTo>
                  <a:lnTo>
                    <a:pt x="341" y="200"/>
                  </a:lnTo>
                  <a:lnTo>
                    <a:pt x="345" y="200"/>
                  </a:lnTo>
                  <a:lnTo>
                    <a:pt x="349" y="200"/>
                  </a:lnTo>
                  <a:lnTo>
                    <a:pt x="349" y="200"/>
                  </a:lnTo>
                  <a:close/>
                  <a:moveTo>
                    <a:pt x="371" y="211"/>
                  </a:moveTo>
                  <a:lnTo>
                    <a:pt x="371" y="211"/>
                  </a:lnTo>
                  <a:lnTo>
                    <a:pt x="375" y="215"/>
                  </a:lnTo>
                  <a:lnTo>
                    <a:pt x="371" y="220"/>
                  </a:lnTo>
                  <a:lnTo>
                    <a:pt x="367" y="224"/>
                  </a:lnTo>
                  <a:lnTo>
                    <a:pt x="367" y="224"/>
                  </a:lnTo>
                  <a:lnTo>
                    <a:pt x="363" y="224"/>
                  </a:lnTo>
                  <a:lnTo>
                    <a:pt x="363" y="224"/>
                  </a:lnTo>
                  <a:lnTo>
                    <a:pt x="363" y="220"/>
                  </a:lnTo>
                  <a:lnTo>
                    <a:pt x="363" y="215"/>
                  </a:lnTo>
                  <a:lnTo>
                    <a:pt x="367" y="211"/>
                  </a:lnTo>
                  <a:lnTo>
                    <a:pt x="371" y="211"/>
                  </a:lnTo>
                  <a:lnTo>
                    <a:pt x="371" y="211"/>
                  </a:lnTo>
                  <a:close/>
                  <a:moveTo>
                    <a:pt x="389" y="224"/>
                  </a:moveTo>
                  <a:lnTo>
                    <a:pt x="389" y="224"/>
                  </a:lnTo>
                  <a:lnTo>
                    <a:pt x="393" y="226"/>
                  </a:lnTo>
                  <a:lnTo>
                    <a:pt x="393" y="231"/>
                  </a:lnTo>
                  <a:lnTo>
                    <a:pt x="393" y="231"/>
                  </a:lnTo>
                  <a:lnTo>
                    <a:pt x="389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2" y="231"/>
                  </a:lnTo>
                  <a:lnTo>
                    <a:pt x="382" y="226"/>
                  </a:lnTo>
                  <a:lnTo>
                    <a:pt x="382" y="226"/>
                  </a:lnTo>
                  <a:lnTo>
                    <a:pt x="386" y="224"/>
                  </a:lnTo>
                  <a:lnTo>
                    <a:pt x="389" y="224"/>
                  </a:lnTo>
                  <a:lnTo>
                    <a:pt x="389" y="224"/>
                  </a:lnTo>
                  <a:lnTo>
                    <a:pt x="389" y="224"/>
                  </a:lnTo>
                  <a:close/>
                  <a:moveTo>
                    <a:pt x="412" y="235"/>
                  </a:moveTo>
                  <a:lnTo>
                    <a:pt x="412" y="235"/>
                  </a:lnTo>
                  <a:lnTo>
                    <a:pt x="412" y="237"/>
                  </a:lnTo>
                  <a:lnTo>
                    <a:pt x="412" y="242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4" y="246"/>
                  </a:lnTo>
                  <a:lnTo>
                    <a:pt x="404" y="246"/>
                  </a:lnTo>
                  <a:lnTo>
                    <a:pt x="400" y="242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4" y="235"/>
                  </a:lnTo>
                  <a:lnTo>
                    <a:pt x="408" y="235"/>
                  </a:lnTo>
                  <a:lnTo>
                    <a:pt x="412" y="235"/>
                  </a:lnTo>
                  <a:lnTo>
                    <a:pt x="412" y="235"/>
                  </a:lnTo>
                  <a:close/>
                  <a:moveTo>
                    <a:pt x="430" y="246"/>
                  </a:moveTo>
                  <a:lnTo>
                    <a:pt x="430" y="246"/>
                  </a:lnTo>
                  <a:lnTo>
                    <a:pt x="434" y="250"/>
                  </a:lnTo>
                  <a:lnTo>
                    <a:pt x="434" y="253"/>
                  </a:lnTo>
                  <a:lnTo>
                    <a:pt x="430" y="257"/>
                  </a:lnTo>
                  <a:lnTo>
                    <a:pt x="426" y="257"/>
                  </a:lnTo>
                  <a:lnTo>
                    <a:pt x="423" y="257"/>
                  </a:lnTo>
                  <a:lnTo>
                    <a:pt x="423" y="257"/>
                  </a:lnTo>
                  <a:lnTo>
                    <a:pt x="423" y="253"/>
                  </a:lnTo>
                  <a:lnTo>
                    <a:pt x="423" y="250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30" y="246"/>
                  </a:lnTo>
                  <a:lnTo>
                    <a:pt x="430" y="246"/>
                  </a:lnTo>
                  <a:close/>
                  <a:moveTo>
                    <a:pt x="449" y="257"/>
                  </a:moveTo>
                  <a:lnTo>
                    <a:pt x="449" y="257"/>
                  </a:lnTo>
                  <a:lnTo>
                    <a:pt x="452" y="261"/>
                  </a:lnTo>
                  <a:lnTo>
                    <a:pt x="452" y="264"/>
                  </a:lnTo>
                  <a:lnTo>
                    <a:pt x="452" y="268"/>
                  </a:lnTo>
                  <a:lnTo>
                    <a:pt x="449" y="268"/>
                  </a:lnTo>
                  <a:lnTo>
                    <a:pt x="445" y="268"/>
                  </a:lnTo>
                  <a:lnTo>
                    <a:pt x="445" y="268"/>
                  </a:lnTo>
                  <a:lnTo>
                    <a:pt x="441" y="264"/>
                  </a:lnTo>
                  <a:lnTo>
                    <a:pt x="441" y="261"/>
                  </a:lnTo>
                  <a:lnTo>
                    <a:pt x="445" y="257"/>
                  </a:lnTo>
                  <a:lnTo>
                    <a:pt x="449" y="257"/>
                  </a:lnTo>
                  <a:lnTo>
                    <a:pt x="449" y="257"/>
                  </a:lnTo>
                  <a:lnTo>
                    <a:pt x="449" y="257"/>
                  </a:lnTo>
                  <a:close/>
                  <a:moveTo>
                    <a:pt x="471" y="272"/>
                  </a:moveTo>
                  <a:lnTo>
                    <a:pt x="471" y="272"/>
                  </a:lnTo>
                  <a:lnTo>
                    <a:pt x="475" y="276"/>
                  </a:lnTo>
                  <a:lnTo>
                    <a:pt x="475" y="276"/>
                  </a:lnTo>
                  <a:lnTo>
                    <a:pt x="471" y="279"/>
                  </a:lnTo>
                  <a:lnTo>
                    <a:pt x="467" y="283"/>
                  </a:lnTo>
                  <a:lnTo>
                    <a:pt x="463" y="279"/>
                  </a:lnTo>
                  <a:lnTo>
                    <a:pt x="463" y="279"/>
                  </a:lnTo>
                  <a:lnTo>
                    <a:pt x="463" y="276"/>
                  </a:lnTo>
                  <a:lnTo>
                    <a:pt x="463" y="276"/>
                  </a:lnTo>
                  <a:lnTo>
                    <a:pt x="463" y="272"/>
                  </a:lnTo>
                  <a:lnTo>
                    <a:pt x="467" y="272"/>
                  </a:lnTo>
                  <a:lnTo>
                    <a:pt x="471" y="272"/>
                  </a:lnTo>
                  <a:lnTo>
                    <a:pt x="471" y="272"/>
                  </a:lnTo>
                  <a:close/>
                  <a:moveTo>
                    <a:pt x="489" y="283"/>
                  </a:moveTo>
                  <a:lnTo>
                    <a:pt x="489" y="283"/>
                  </a:lnTo>
                  <a:lnTo>
                    <a:pt x="493" y="287"/>
                  </a:lnTo>
                  <a:lnTo>
                    <a:pt x="493" y="290"/>
                  </a:lnTo>
                  <a:lnTo>
                    <a:pt x="489" y="294"/>
                  </a:lnTo>
                  <a:lnTo>
                    <a:pt x="486" y="290"/>
                  </a:lnTo>
                  <a:lnTo>
                    <a:pt x="486" y="290"/>
                  </a:lnTo>
                  <a:lnTo>
                    <a:pt x="482" y="290"/>
                  </a:lnTo>
                  <a:lnTo>
                    <a:pt x="482" y="287"/>
                  </a:lnTo>
                  <a:lnTo>
                    <a:pt x="482" y="283"/>
                  </a:lnTo>
                  <a:lnTo>
                    <a:pt x="486" y="283"/>
                  </a:lnTo>
                  <a:lnTo>
                    <a:pt x="489" y="283"/>
                  </a:lnTo>
                  <a:lnTo>
                    <a:pt x="489" y="283"/>
                  </a:lnTo>
                  <a:close/>
                  <a:moveTo>
                    <a:pt x="512" y="294"/>
                  </a:moveTo>
                  <a:lnTo>
                    <a:pt x="512" y="294"/>
                  </a:lnTo>
                  <a:lnTo>
                    <a:pt x="512" y="298"/>
                  </a:lnTo>
                  <a:lnTo>
                    <a:pt x="512" y="301"/>
                  </a:lnTo>
                  <a:lnTo>
                    <a:pt x="508" y="305"/>
                  </a:lnTo>
                  <a:lnTo>
                    <a:pt x="504" y="305"/>
                  </a:lnTo>
                  <a:lnTo>
                    <a:pt x="504" y="305"/>
                  </a:lnTo>
                  <a:lnTo>
                    <a:pt x="500" y="301"/>
                  </a:lnTo>
                  <a:lnTo>
                    <a:pt x="504" y="294"/>
                  </a:lnTo>
                  <a:lnTo>
                    <a:pt x="504" y="294"/>
                  </a:lnTo>
                  <a:lnTo>
                    <a:pt x="512" y="294"/>
                  </a:lnTo>
                  <a:lnTo>
                    <a:pt x="512" y="294"/>
                  </a:lnTo>
                  <a:close/>
                  <a:moveTo>
                    <a:pt x="530" y="305"/>
                  </a:moveTo>
                  <a:lnTo>
                    <a:pt x="530" y="305"/>
                  </a:lnTo>
                  <a:lnTo>
                    <a:pt x="534" y="309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30" y="316"/>
                  </a:lnTo>
                  <a:lnTo>
                    <a:pt x="526" y="316"/>
                  </a:lnTo>
                  <a:lnTo>
                    <a:pt x="526" y="316"/>
                  </a:lnTo>
                  <a:lnTo>
                    <a:pt x="523" y="316"/>
                  </a:lnTo>
                  <a:lnTo>
                    <a:pt x="523" y="313"/>
                  </a:lnTo>
                  <a:lnTo>
                    <a:pt x="523" y="309"/>
                  </a:lnTo>
                  <a:lnTo>
                    <a:pt x="523" y="309"/>
                  </a:lnTo>
                  <a:lnTo>
                    <a:pt x="526" y="305"/>
                  </a:lnTo>
                  <a:lnTo>
                    <a:pt x="530" y="305"/>
                  </a:lnTo>
                  <a:lnTo>
                    <a:pt x="530" y="305"/>
                  </a:lnTo>
                  <a:lnTo>
                    <a:pt x="530" y="305"/>
                  </a:lnTo>
                  <a:close/>
                  <a:moveTo>
                    <a:pt x="549" y="316"/>
                  </a:moveTo>
                  <a:lnTo>
                    <a:pt x="549" y="316"/>
                  </a:lnTo>
                  <a:lnTo>
                    <a:pt x="552" y="320"/>
                  </a:lnTo>
                  <a:lnTo>
                    <a:pt x="552" y="324"/>
                  </a:lnTo>
                  <a:lnTo>
                    <a:pt x="552" y="324"/>
                  </a:lnTo>
                  <a:lnTo>
                    <a:pt x="549" y="327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1" y="324"/>
                  </a:lnTo>
                  <a:lnTo>
                    <a:pt x="541" y="320"/>
                  </a:lnTo>
                  <a:lnTo>
                    <a:pt x="541" y="320"/>
                  </a:lnTo>
                  <a:lnTo>
                    <a:pt x="545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49" y="316"/>
                  </a:lnTo>
                  <a:close/>
                  <a:moveTo>
                    <a:pt x="571" y="327"/>
                  </a:moveTo>
                  <a:lnTo>
                    <a:pt x="571" y="327"/>
                  </a:lnTo>
                  <a:lnTo>
                    <a:pt x="575" y="331"/>
                  </a:lnTo>
                  <a:lnTo>
                    <a:pt x="571" y="335"/>
                  </a:lnTo>
                  <a:lnTo>
                    <a:pt x="571" y="339"/>
                  </a:lnTo>
                  <a:lnTo>
                    <a:pt x="567" y="339"/>
                  </a:lnTo>
                  <a:lnTo>
                    <a:pt x="563" y="339"/>
                  </a:lnTo>
                  <a:lnTo>
                    <a:pt x="563" y="339"/>
                  </a:lnTo>
                  <a:lnTo>
                    <a:pt x="563" y="335"/>
                  </a:lnTo>
                  <a:lnTo>
                    <a:pt x="563" y="331"/>
                  </a:lnTo>
                  <a:lnTo>
                    <a:pt x="567" y="327"/>
                  </a:lnTo>
                  <a:lnTo>
                    <a:pt x="567" y="327"/>
                  </a:lnTo>
                  <a:lnTo>
                    <a:pt x="571" y="327"/>
                  </a:lnTo>
                  <a:lnTo>
                    <a:pt x="571" y="327"/>
                  </a:lnTo>
                  <a:close/>
                  <a:moveTo>
                    <a:pt x="589" y="339"/>
                  </a:moveTo>
                  <a:lnTo>
                    <a:pt x="589" y="339"/>
                  </a:lnTo>
                  <a:lnTo>
                    <a:pt x="593" y="342"/>
                  </a:lnTo>
                  <a:lnTo>
                    <a:pt x="593" y="350"/>
                  </a:lnTo>
                  <a:lnTo>
                    <a:pt x="589" y="350"/>
                  </a:lnTo>
                  <a:lnTo>
                    <a:pt x="586" y="350"/>
                  </a:lnTo>
                  <a:lnTo>
                    <a:pt x="586" y="350"/>
                  </a:lnTo>
                  <a:lnTo>
                    <a:pt x="586" y="350"/>
                  </a:lnTo>
                  <a:lnTo>
                    <a:pt x="582" y="346"/>
                  </a:lnTo>
                  <a:lnTo>
                    <a:pt x="582" y="342"/>
                  </a:lnTo>
                  <a:lnTo>
                    <a:pt x="586" y="339"/>
                  </a:lnTo>
                  <a:lnTo>
                    <a:pt x="589" y="339"/>
                  </a:lnTo>
                  <a:lnTo>
                    <a:pt x="589" y="339"/>
                  </a:lnTo>
                  <a:lnTo>
                    <a:pt x="589" y="339"/>
                  </a:lnTo>
                  <a:close/>
                  <a:moveTo>
                    <a:pt x="612" y="353"/>
                  </a:moveTo>
                  <a:lnTo>
                    <a:pt x="612" y="353"/>
                  </a:lnTo>
                  <a:lnTo>
                    <a:pt x="612" y="357"/>
                  </a:lnTo>
                  <a:lnTo>
                    <a:pt x="612" y="357"/>
                  </a:lnTo>
                  <a:lnTo>
                    <a:pt x="612" y="361"/>
                  </a:lnTo>
                  <a:lnTo>
                    <a:pt x="608" y="361"/>
                  </a:lnTo>
                  <a:lnTo>
                    <a:pt x="608" y="365"/>
                  </a:lnTo>
                  <a:lnTo>
                    <a:pt x="604" y="361"/>
                  </a:lnTo>
                  <a:lnTo>
                    <a:pt x="604" y="361"/>
                  </a:lnTo>
                  <a:lnTo>
                    <a:pt x="600" y="357"/>
                  </a:lnTo>
                  <a:lnTo>
                    <a:pt x="604" y="353"/>
                  </a:lnTo>
                  <a:lnTo>
                    <a:pt x="608" y="350"/>
                  </a:lnTo>
                  <a:lnTo>
                    <a:pt x="608" y="350"/>
                  </a:lnTo>
                  <a:lnTo>
                    <a:pt x="612" y="353"/>
                  </a:lnTo>
                  <a:lnTo>
                    <a:pt x="612" y="353"/>
                  </a:lnTo>
                  <a:close/>
                  <a:moveTo>
                    <a:pt x="630" y="365"/>
                  </a:moveTo>
                  <a:lnTo>
                    <a:pt x="630" y="365"/>
                  </a:lnTo>
                  <a:lnTo>
                    <a:pt x="634" y="368"/>
                  </a:lnTo>
                  <a:lnTo>
                    <a:pt x="634" y="368"/>
                  </a:lnTo>
                  <a:lnTo>
                    <a:pt x="634" y="372"/>
                  </a:lnTo>
                  <a:lnTo>
                    <a:pt x="630" y="376"/>
                  </a:lnTo>
                  <a:lnTo>
                    <a:pt x="626" y="372"/>
                  </a:lnTo>
                  <a:lnTo>
                    <a:pt x="626" y="372"/>
                  </a:lnTo>
                  <a:lnTo>
                    <a:pt x="623" y="372"/>
                  </a:lnTo>
                  <a:lnTo>
                    <a:pt x="623" y="368"/>
                  </a:lnTo>
                  <a:lnTo>
                    <a:pt x="623" y="365"/>
                  </a:lnTo>
                  <a:lnTo>
                    <a:pt x="626" y="365"/>
                  </a:lnTo>
                  <a:lnTo>
                    <a:pt x="630" y="365"/>
                  </a:lnTo>
                  <a:lnTo>
                    <a:pt x="630" y="365"/>
                  </a:lnTo>
                  <a:close/>
                  <a:moveTo>
                    <a:pt x="652" y="376"/>
                  </a:moveTo>
                  <a:lnTo>
                    <a:pt x="652" y="376"/>
                  </a:lnTo>
                  <a:lnTo>
                    <a:pt x="652" y="379"/>
                  </a:lnTo>
                  <a:lnTo>
                    <a:pt x="652" y="383"/>
                  </a:lnTo>
                  <a:lnTo>
                    <a:pt x="649" y="387"/>
                  </a:lnTo>
                  <a:lnTo>
                    <a:pt x="645" y="387"/>
                  </a:lnTo>
                  <a:lnTo>
                    <a:pt x="645" y="387"/>
                  </a:lnTo>
                  <a:lnTo>
                    <a:pt x="641" y="383"/>
                  </a:lnTo>
                  <a:lnTo>
                    <a:pt x="641" y="376"/>
                  </a:lnTo>
                  <a:lnTo>
                    <a:pt x="645" y="376"/>
                  </a:lnTo>
                  <a:lnTo>
                    <a:pt x="652" y="376"/>
                  </a:lnTo>
                  <a:lnTo>
                    <a:pt x="652" y="376"/>
                  </a:lnTo>
                  <a:close/>
                  <a:moveTo>
                    <a:pt x="671" y="387"/>
                  </a:moveTo>
                  <a:lnTo>
                    <a:pt x="671" y="387"/>
                  </a:lnTo>
                  <a:lnTo>
                    <a:pt x="675" y="390"/>
                  </a:lnTo>
                  <a:lnTo>
                    <a:pt x="671" y="394"/>
                  </a:lnTo>
                  <a:lnTo>
                    <a:pt x="671" y="398"/>
                  </a:lnTo>
                  <a:lnTo>
                    <a:pt x="662" y="398"/>
                  </a:lnTo>
                  <a:lnTo>
                    <a:pt x="662" y="398"/>
                  </a:lnTo>
                  <a:lnTo>
                    <a:pt x="662" y="394"/>
                  </a:lnTo>
                  <a:lnTo>
                    <a:pt x="662" y="390"/>
                  </a:lnTo>
                  <a:lnTo>
                    <a:pt x="667" y="387"/>
                  </a:lnTo>
                  <a:lnTo>
                    <a:pt x="671" y="387"/>
                  </a:lnTo>
                  <a:lnTo>
                    <a:pt x="671" y="387"/>
                  </a:lnTo>
                  <a:close/>
                  <a:moveTo>
                    <a:pt x="688" y="398"/>
                  </a:moveTo>
                  <a:lnTo>
                    <a:pt x="688" y="398"/>
                  </a:lnTo>
                  <a:lnTo>
                    <a:pt x="693" y="402"/>
                  </a:lnTo>
                  <a:lnTo>
                    <a:pt x="693" y="405"/>
                  </a:lnTo>
                  <a:lnTo>
                    <a:pt x="693" y="405"/>
                  </a:lnTo>
                  <a:lnTo>
                    <a:pt x="688" y="409"/>
                  </a:lnTo>
                  <a:lnTo>
                    <a:pt x="686" y="409"/>
                  </a:lnTo>
                  <a:lnTo>
                    <a:pt x="686" y="409"/>
                  </a:lnTo>
                  <a:lnTo>
                    <a:pt x="682" y="405"/>
                  </a:lnTo>
                  <a:lnTo>
                    <a:pt x="682" y="402"/>
                  </a:lnTo>
                  <a:lnTo>
                    <a:pt x="682" y="402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88" y="398"/>
                  </a:lnTo>
                  <a:close/>
                  <a:moveTo>
                    <a:pt x="712" y="409"/>
                  </a:moveTo>
                  <a:lnTo>
                    <a:pt x="712" y="409"/>
                  </a:lnTo>
                  <a:lnTo>
                    <a:pt x="712" y="413"/>
                  </a:lnTo>
                  <a:lnTo>
                    <a:pt x="712" y="416"/>
                  </a:lnTo>
                  <a:lnTo>
                    <a:pt x="712" y="416"/>
                  </a:lnTo>
                  <a:lnTo>
                    <a:pt x="708" y="420"/>
                  </a:lnTo>
                  <a:lnTo>
                    <a:pt x="708" y="420"/>
                  </a:lnTo>
                  <a:lnTo>
                    <a:pt x="704" y="420"/>
                  </a:lnTo>
                  <a:lnTo>
                    <a:pt x="704" y="420"/>
                  </a:lnTo>
                  <a:lnTo>
                    <a:pt x="699" y="416"/>
                  </a:lnTo>
                  <a:lnTo>
                    <a:pt x="699" y="413"/>
                  </a:lnTo>
                  <a:lnTo>
                    <a:pt x="704" y="413"/>
                  </a:lnTo>
                  <a:lnTo>
                    <a:pt x="708" y="409"/>
                  </a:lnTo>
                  <a:lnTo>
                    <a:pt x="708" y="409"/>
                  </a:lnTo>
                  <a:lnTo>
                    <a:pt x="712" y="409"/>
                  </a:lnTo>
                  <a:lnTo>
                    <a:pt x="712" y="409"/>
                  </a:lnTo>
                  <a:close/>
                  <a:moveTo>
                    <a:pt x="730" y="420"/>
                  </a:moveTo>
                  <a:lnTo>
                    <a:pt x="730" y="420"/>
                  </a:lnTo>
                  <a:lnTo>
                    <a:pt x="734" y="424"/>
                  </a:lnTo>
                  <a:lnTo>
                    <a:pt x="734" y="431"/>
                  </a:lnTo>
                  <a:lnTo>
                    <a:pt x="730" y="431"/>
                  </a:lnTo>
                  <a:lnTo>
                    <a:pt x="725" y="431"/>
                  </a:lnTo>
                  <a:lnTo>
                    <a:pt x="725" y="431"/>
                  </a:lnTo>
                  <a:lnTo>
                    <a:pt x="725" y="431"/>
                  </a:lnTo>
                  <a:lnTo>
                    <a:pt x="723" y="428"/>
                  </a:lnTo>
                  <a:lnTo>
                    <a:pt x="723" y="424"/>
                  </a:lnTo>
                  <a:lnTo>
                    <a:pt x="725" y="420"/>
                  </a:lnTo>
                  <a:lnTo>
                    <a:pt x="730" y="420"/>
                  </a:lnTo>
                  <a:lnTo>
                    <a:pt x="730" y="420"/>
                  </a:lnTo>
                  <a:lnTo>
                    <a:pt x="730" y="420"/>
                  </a:lnTo>
                  <a:close/>
                  <a:moveTo>
                    <a:pt x="751" y="435"/>
                  </a:moveTo>
                  <a:lnTo>
                    <a:pt x="751" y="435"/>
                  </a:lnTo>
                  <a:lnTo>
                    <a:pt x="751" y="439"/>
                  </a:lnTo>
                  <a:lnTo>
                    <a:pt x="751" y="442"/>
                  </a:lnTo>
                  <a:lnTo>
                    <a:pt x="749" y="442"/>
                  </a:lnTo>
                  <a:lnTo>
                    <a:pt x="749" y="442"/>
                  </a:lnTo>
                  <a:lnTo>
                    <a:pt x="745" y="442"/>
                  </a:lnTo>
                  <a:lnTo>
                    <a:pt x="745" y="442"/>
                  </a:lnTo>
                  <a:lnTo>
                    <a:pt x="740" y="439"/>
                  </a:lnTo>
                  <a:lnTo>
                    <a:pt x="740" y="435"/>
                  </a:lnTo>
                  <a:lnTo>
                    <a:pt x="745" y="431"/>
                  </a:lnTo>
                  <a:lnTo>
                    <a:pt x="749" y="431"/>
                  </a:lnTo>
                  <a:lnTo>
                    <a:pt x="751" y="435"/>
                  </a:lnTo>
                  <a:lnTo>
                    <a:pt x="751" y="435"/>
                  </a:lnTo>
                  <a:close/>
                  <a:moveTo>
                    <a:pt x="771" y="446"/>
                  </a:moveTo>
                  <a:lnTo>
                    <a:pt x="771" y="446"/>
                  </a:lnTo>
                  <a:lnTo>
                    <a:pt x="775" y="450"/>
                  </a:lnTo>
                  <a:lnTo>
                    <a:pt x="775" y="450"/>
                  </a:lnTo>
                  <a:lnTo>
                    <a:pt x="775" y="453"/>
                  </a:lnTo>
                  <a:lnTo>
                    <a:pt x="771" y="457"/>
                  </a:lnTo>
                  <a:lnTo>
                    <a:pt x="762" y="453"/>
                  </a:lnTo>
                  <a:lnTo>
                    <a:pt x="762" y="453"/>
                  </a:lnTo>
                  <a:lnTo>
                    <a:pt x="762" y="450"/>
                  </a:lnTo>
                  <a:lnTo>
                    <a:pt x="762" y="450"/>
                  </a:lnTo>
                  <a:lnTo>
                    <a:pt x="762" y="446"/>
                  </a:lnTo>
                  <a:lnTo>
                    <a:pt x="766" y="446"/>
                  </a:lnTo>
                  <a:lnTo>
                    <a:pt x="766" y="446"/>
                  </a:lnTo>
                  <a:lnTo>
                    <a:pt x="771" y="446"/>
                  </a:lnTo>
                  <a:lnTo>
                    <a:pt x="771" y="446"/>
                  </a:lnTo>
                  <a:close/>
                  <a:moveTo>
                    <a:pt x="788" y="457"/>
                  </a:moveTo>
                  <a:lnTo>
                    <a:pt x="788" y="457"/>
                  </a:lnTo>
                  <a:lnTo>
                    <a:pt x="792" y="461"/>
                  </a:lnTo>
                  <a:lnTo>
                    <a:pt x="792" y="461"/>
                  </a:lnTo>
                  <a:lnTo>
                    <a:pt x="792" y="466"/>
                  </a:lnTo>
                  <a:lnTo>
                    <a:pt x="788" y="468"/>
                  </a:lnTo>
                  <a:lnTo>
                    <a:pt x="786" y="468"/>
                  </a:lnTo>
                  <a:lnTo>
                    <a:pt x="786" y="468"/>
                  </a:lnTo>
                  <a:lnTo>
                    <a:pt x="782" y="466"/>
                  </a:lnTo>
                  <a:lnTo>
                    <a:pt x="782" y="461"/>
                  </a:lnTo>
                  <a:lnTo>
                    <a:pt x="782" y="457"/>
                  </a:lnTo>
                  <a:lnTo>
                    <a:pt x="786" y="457"/>
                  </a:lnTo>
                  <a:lnTo>
                    <a:pt x="788" y="457"/>
                  </a:lnTo>
                  <a:lnTo>
                    <a:pt x="788" y="457"/>
                  </a:lnTo>
                  <a:close/>
                  <a:moveTo>
                    <a:pt x="812" y="468"/>
                  </a:moveTo>
                  <a:lnTo>
                    <a:pt x="812" y="468"/>
                  </a:lnTo>
                  <a:lnTo>
                    <a:pt x="814" y="472"/>
                  </a:lnTo>
                  <a:lnTo>
                    <a:pt x="812" y="477"/>
                  </a:lnTo>
                  <a:lnTo>
                    <a:pt x="808" y="479"/>
                  </a:lnTo>
                  <a:lnTo>
                    <a:pt x="803" y="479"/>
                  </a:lnTo>
                  <a:lnTo>
                    <a:pt x="803" y="479"/>
                  </a:lnTo>
                  <a:lnTo>
                    <a:pt x="803" y="477"/>
                  </a:lnTo>
                  <a:lnTo>
                    <a:pt x="803" y="472"/>
                  </a:lnTo>
                  <a:lnTo>
                    <a:pt x="808" y="468"/>
                  </a:lnTo>
                  <a:lnTo>
                    <a:pt x="812" y="468"/>
                  </a:lnTo>
                  <a:lnTo>
                    <a:pt x="812" y="468"/>
                  </a:lnTo>
                  <a:close/>
                  <a:moveTo>
                    <a:pt x="829" y="479"/>
                  </a:moveTo>
                  <a:lnTo>
                    <a:pt x="829" y="479"/>
                  </a:lnTo>
                  <a:lnTo>
                    <a:pt x="834" y="483"/>
                  </a:lnTo>
                  <a:lnTo>
                    <a:pt x="834" y="488"/>
                  </a:lnTo>
                  <a:lnTo>
                    <a:pt x="829" y="492"/>
                  </a:lnTo>
                  <a:lnTo>
                    <a:pt x="825" y="492"/>
                  </a:lnTo>
                  <a:lnTo>
                    <a:pt x="825" y="492"/>
                  </a:lnTo>
                  <a:lnTo>
                    <a:pt x="823" y="488"/>
                  </a:lnTo>
                  <a:lnTo>
                    <a:pt x="823" y="483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29" y="479"/>
                  </a:lnTo>
                  <a:close/>
                  <a:moveTo>
                    <a:pt x="851" y="492"/>
                  </a:moveTo>
                  <a:lnTo>
                    <a:pt x="851" y="492"/>
                  </a:lnTo>
                  <a:lnTo>
                    <a:pt x="851" y="494"/>
                  </a:lnTo>
                  <a:lnTo>
                    <a:pt x="851" y="499"/>
                  </a:lnTo>
                  <a:lnTo>
                    <a:pt x="851" y="499"/>
                  </a:lnTo>
                  <a:lnTo>
                    <a:pt x="849" y="503"/>
                  </a:lnTo>
                  <a:lnTo>
                    <a:pt x="844" y="503"/>
                  </a:lnTo>
                  <a:lnTo>
                    <a:pt x="844" y="503"/>
                  </a:lnTo>
                  <a:lnTo>
                    <a:pt x="840" y="499"/>
                  </a:lnTo>
                  <a:lnTo>
                    <a:pt x="840" y="494"/>
                  </a:lnTo>
                  <a:lnTo>
                    <a:pt x="840" y="494"/>
                  </a:lnTo>
                  <a:lnTo>
                    <a:pt x="844" y="492"/>
                  </a:lnTo>
                  <a:lnTo>
                    <a:pt x="851" y="492"/>
                  </a:lnTo>
                  <a:lnTo>
                    <a:pt x="851" y="492"/>
                  </a:lnTo>
                  <a:close/>
                  <a:moveTo>
                    <a:pt x="870" y="503"/>
                  </a:moveTo>
                  <a:lnTo>
                    <a:pt x="870" y="503"/>
                  </a:lnTo>
                  <a:lnTo>
                    <a:pt x="875" y="505"/>
                  </a:lnTo>
                  <a:lnTo>
                    <a:pt x="875" y="510"/>
                  </a:lnTo>
                  <a:lnTo>
                    <a:pt x="875" y="514"/>
                  </a:lnTo>
                  <a:lnTo>
                    <a:pt x="870" y="514"/>
                  </a:lnTo>
                  <a:lnTo>
                    <a:pt x="866" y="514"/>
                  </a:lnTo>
                  <a:lnTo>
                    <a:pt x="862" y="514"/>
                  </a:lnTo>
                  <a:lnTo>
                    <a:pt x="862" y="514"/>
                  </a:lnTo>
                  <a:lnTo>
                    <a:pt x="862" y="510"/>
                  </a:lnTo>
                  <a:lnTo>
                    <a:pt x="862" y="510"/>
                  </a:lnTo>
                  <a:lnTo>
                    <a:pt x="862" y="505"/>
                  </a:lnTo>
                  <a:lnTo>
                    <a:pt x="866" y="503"/>
                  </a:lnTo>
                  <a:lnTo>
                    <a:pt x="870" y="503"/>
                  </a:lnTo>
                  <a:lnTo>
                    <a:pt x="870" y="503"/>
                  </a:lnTo>
                  <a:close/>
                  <a:moveTo>
                    <a:pt x="888" y="518"/>
                  </a:moveTo>
                  <a:lnTo>
                    <a:pt x="888" y="518"/>
                  </a:lnTo>
                  <a:lnTo>
                    <a:pt x="892" y="521"/>
                  </a:lnTo>
                  <a:lnTo>
                    <a:pt x="892" y="525"/>
                  </a:lnTo>
                  <a:lnTo>
                    <a:pt x="888" y="525"/>
                  </a:lnTo>
                  <a:lnTo>
                    <a:pt x="886" y="525"/>
                  </a:lnTo>
                  <a:lnTo>
                    <a:pt x="886" y="525"/>
                  </a:lnTo>
                  <a:lnTo>
                    <a:pt x="886" y="525"/>
                  </a:lnTo>
                  <a:lnTo>
                    <a:pt x="881" y="521"/>
                  </a:lnTo>
                  <a:lnTo>
                    <a:pt x="881" y="518"/>
                  </a:lnTo>
                  <a:lnTo>
                    <a:pt x="886" y="514"/>
                  </a:lnTo>
                  <a:lnTo>
                    <a:pt x="888" y="514"/>
                  </a:lnTo>
                  <a:lnTo>
                    <a:pt x="888" y="518"/>
                  </a:lnTo>
                  <a:lnTo>
                    <a:pt x="888" y="518"/>
                  </a:lnTo>
                  <a:close/>
                  <a:moveTo>
                    <a:pt x="912" y="529"/>
                  </a:moveTo>
                  <a:lnTo>
                    <a:pt x="912" y="529"/>
                  </a:lnTo>
                  <a:lnTo>
                    <a:pt x="914" y="532"/>
                  </a:lnTo>
                  <a:lnTo>
                    <a:pt x="914" y="532"/>
                  </a:lnTo>
                  <a:lnTo>
                    <a:pt x="912" y="536"/>
                  </a:lnTo>
                  <a:lnTo>
                    <a:pt x="907" y="540"/>
                  </a:lnTo>
                  <a:lnTo>
                    <a:pt x="907" y="540"/>
                  </a:lnTo>
                  <a:lnTo>
                    <a:pt x="903" y="536"/>
                  </a:lnTo>
                  <a:lnTo>
                    <a:pt x="903" y="536"/>
                  </a:lnTo>
                  <a:lnTo>
                    <a:pt x="903" y="532"/>
                  </a:lnTo>
                  <a:lnTo>
                    <a:pt x="903" y="529"/>
                  </a:lnTo>
                  <a:lnTo>
                    <a:pt x="907" y="529"/>
                  </a:lnTo>
                  <a:lnTo>
                    <a:pt x="907" y="529"/>
                  </a:lnTo>
                  <a:lnTo>
                    <a:pt x="912" y="529"/>
                  </a:lnTo>
                  <a:lnTo>
                    <a:pt x="912" y="529"/>
                  </a:lnTo>
                  <a:close/>
                  <a:moveTo>
                    <a:pt x="929" y="540"/>
                  </a:moveTo>
                  <a:lnTo>
                    <a:pt x="929" y="540"/>
                  </a:lnTo>
                  <a:lnTo>
                    <a:pt x="933" y="543"/>
                  </a:lnTo>
                  <a:lnTo>
                    <a:pt x="933" y="543"/>
                  </a:lnTo>
                  <a:lnTo>
                    <a:pt x="933" y="547"/>
                  </a:lnTo>
                  <a:lnTo>
                    <a:pt x="929" y="551"/>
                  </a:lnTo>
                  <a:lnTo>
                    <a:pt x="925" y="551"/>
                  </a:lnTo>
                  <a:lnTo>
                    <a:pt x="925" y="551"/>
                  </a:lnTo>
                  <a:lnTo>
                    <a:pt x="925" y="551"/>
                  </a:lnTo>
                  <a:lnTo>
                    <a:pt x="923" y="547"/>
                  </a:lnTo>
                  <a:lnTo>
                    <a:pt x="923" y="543"/>
                  </a:lnTo>
                  <a:lnTo>
                    <a:pt x="923" y="540"/>
                  </a:lnTo>
                  <a:lnTo>
                    <a:pt x="925" y="540"/>
                  </a:lnTo>
                  <a:lnTo>
                    <a:pt x="929" y="540"/>
                  </a:lnTo>
                  <a:lnTo>
                    <a:pt x="929" y="540"/>
                  </a:lnTo>
                  <a:lnTo>
                    <a:pt x="929" y="540"/>
                  </a:lnTo>
                  <a:close/>
                  <a:moveTo>
                    <a:pt x="951" y="551"/>
                  </a:moveTo>
                  <a:lnTo>
                    <a:pt x="951" y="551"/>
                  </a:lnTo>
                  <a:lnTo>
                    <a:pt x="951" y="555"/>
                  </a:lnTo>
                  <a:lnTo>
                    <a:pt x="951" y="558"/>
                  </a:lnTo>
                  <a:lnTo>
                    <a:pt x="949" y="562"/>
                  </a:lnTo>
                  <a:lnTo>
                    <a:pt x="944" y="562"/>
                  </a:lnTo>
                  <a:lnTo>
                    <a:pt x="944" y="562"/>
                  </a:lnTo>
                  <a:lnTo>
                    <a:pt x="940" y="558"/>
                  </a:lnTo>
                  <a:lnTo>
                    <a:pt x="940" y="555"/>
                  </a:lnTo>
                  <a:lnTo>
                    <a:pt x="940" y="555"/>
                  </a:lnTo>
                  <a:lnTo>
                    <a:pt x="944" y="551"/>
                  </a:lnTo>
                  <a:lnTo>
                    <a:pt x="949" y="551"/>
                  </a:lnTo>
                  <a:lnTo>
                    <a:pt x="951" y="551"/>
                  </a:lnTo>
                  <a:lnTo>
                    <a:pt x="951" y="551"/>
                  </a:lnTo>
                  <a:close/>
                  <a:moveTo>
                    <a:pt x="970" y="562"/>
                  </a:moveTo>
                  <a:lnTo>
                    <a:pt x="970" y="562"/>
                  </a:lnTo>
                  <a:lnTo>
                    <a:pt x="975" y="566"/>
                  </a:lnTo>
                  <a:lnTo>
                    <a:pt x="975" y="569"/>
                  </a:lnTo>
                  <a:lnTo>
                    <a:pt x="970" y="573"/>
                  </a:lnTo>
                  <a:lnTo>
                    <a:pt x="962" y="573"/>
                  </a:lnTo>
                  <a:lnTo>
                    <a:pt x="962" y="573"/>
                  </a:lnTo>
                  <a:lnTo>
                    <a:pt x="962" y="569"/>
                  </a:lnTo>
                  <a:lnTo>
                    <a:pt x="962" y="566"/>
                  </a:lnTo>
                  <a:lnTo>
                    <a:pt x="966" y="562"/>
                  </a:lnTo>
                  <a:lnTo>
                    <a:pt x="970" y="562"/>
                  </a:lnTo>
                  <a:lnTo>
                    <a:pt x="970" y="562"/>
                  </a:lnTo>
                  <a:close/>
                  <a:moveTo>
                    <a:pt x="988" y="573"/>
                  </a:moveTo>
                  <a:lnTo>
                    <a:pt x="988" y="573"/>
                  </a:lnTo>
                  <a:lnTo>
                    <a:pt x="992" y="577"/>
                  </a:lnTo>
                  <a:lnTo>
                    <a:pt x="992" y="581"/>
                  </a:lnTo>
                  <a:lnTo>
                    <a:pt x="992" y="581"/>
                  </a:lnTo>
                  <a:lnTo>
                    <a:pt x="988" y="584"/>
                  </a:lnTo>
                  <a:lnTo>
                    <a:pt x="985" y="584"/>
                  </a:lnTo>
                  <a:lnTo>
                    <a:pt x="985" y="584"/>
                  </a:lnTo>
                  <a:lnTo>
                    <a:pt x="981" y="581"/>
                  </a:lnTo>
                  <a:lnTo>
                    <a:pt x="981" y="577"/>
                  </a:lnTo>
                  <a:lnTo>
                    <a:pt x="981" y="577"/>
                  </a:lnTo>
                  <a:lnTo>
                    <a:pt x="985" y="573"/>
                  </a:lnTo>
                  <a:lnTo>
                    <a:pt x="988" y="573"/>
                  </a:lnTo>
                  <a:lnTo>
                    <a:pt x="988" y="573"/>
                  </a:lnTo>
                  <a:close/>
                  <a:moveTo>
                    <a:pt x="1011" y="584"/>
                  </a:moveTo>
                  <a:lnTo>
                    <a:pt x="1011" y="584"/>
                  </a:lnTo>
                  <a:lnTo>
                    <a:pt x="1014" y="588"/>
                  </a:lnTo>
                  <a:lnTo>
                    <a:pt x="1014" y="592"/>
                  </a:lnTo>
                  <a:lnTo>
                    <a:pt x="1011" y="595"/>
                  </a:lnTo>
                  <a:lnTo>
                    <a:pt x="1007" y="595"/>
                  </a:lnTo>
                  <a:lnTo>
                    <a:pt x="1003" y="595"/>
                  </a:lnTo>
                  <a:lnTo>
                    <a:pt x="1003" y="595"/>
                  </a:lnTo>
                  <a:lnTo>
                    <a:pt x="1003" y="592"/>
                  </a:lnTo>
                  <a:lnTo>
                    <a:pt x="1003" y="592"/>
                  </a:lnTo>
                  <a:lnTo>
                    <a:pt x="1003" y="588"/>
                  </a:lnTo>
                  <a:lnTo>
                    <a:pt x="1007" y="584"/>
                  </a:lnTo>
                  <a:lnTo>
                    <a:pt x="1011" y="584"/>
                  </a:lnTo>
                  <a:lnTo>
                    <a:pt x="1011" y="584"/>
                  </a:lnTo>
                  <a:close/>
                  <a:moveTo>
                    <a:pt x="1025" y="547"/>
                  </a:moveTo>
                  <a:lnTo>
                    <a:pt x="1081" y="636"/>
                  </a:lnTo>
                  <a:lnTo>
                    <a:pt x="977" y="629"/>
                  </a:lnTo>
                  <a:lnTo>
                    <a:pt x="1025" y="54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497138" y="3040063"/>
              <a:ext cx="1466850" cy="798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497138" y="3040063"/>
              <a:ext cx="1466850" cy="798513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684463" y="3138488"/>
              <a:ext cx="6207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Key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3467101" y="31384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2684463" y="3433763"/>
              <a:ext cx="10445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Element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752851" y="343376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497138" y="4832350"/>
              <a:ext cx="1503363" cy="795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2497138" y="4832350"/>
              <a:ext cx="1503363" cy="795338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2665413" y="4935538"/>
              <a:ext cx="49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Key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3181351" y="4935538"/>
              <a:ext cx="28416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3517901" y="493553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2684463" y="5222875"/>
              <a:ext cx="9175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Element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3629026" y="5222875"/>
              <a:ext cx="28416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3805238" y="52228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>
              <a:off x="9410699" y="4047573"/>
              <a:ext cx="3413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n-1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9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Hash-Table: Chaining on Collision</a:t>
            </a:r>
            <a:endParaRPr lang="en-US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2055812" y="1090372"/>
            <a:ext cx="8077196" cy="5386628"/>
            <a:chOff x="2055814" y="882583"/>
            <a:chExt cx="8229600" cy="5602663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5814" y="882583"/>
              <a:ext cx="8229600" cy="5602663"/>
            </a:xfrm>
            <a:prstGeom prst="roundRect">
              <a:avLst>
                <a:gd name="adj" fmla="val 483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237039" y="1144589"/>
              <a:ext cx="1392238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237039" y="1144589"/>
              <a:ext cx="1392238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4302126" y="1176339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227639" y="1176339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237039" y="2203452"/>
              <a:ext cx="1385888" cy="434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237039" y="2203452"/>
              <a:ext cx="1385888" cy="43497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394201" y="2271714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234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100639" y="2239964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259389" y="2271714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2311401" y="1093789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2311401" y="1093789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589214" y="1249364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0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949576" y="1217614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111501" y="1249364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2311401" y="1616077"/>
              <a:ext cx="1111250" cy="52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311401" y="1616077"/>
              <a:ext cx="1111250" cy="520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2589214" y="1762127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2949576" y="173037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589214" y="210502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3848101" y="210502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311401" y="2116139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311401" y="2116139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589214" y="2263777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949576" y="223202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3111501" y="226377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311401" y="2638427"/>
              <a:ext cx="1111250" cy="52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311401" y="2638427"/>
              <a:ext cx="1111250" cy="520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2589214" y="2784477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3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2949576" y="275272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3111501" y="278447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311401" y="5219703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311401" y="5219703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2589214" y="5367340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8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2949576" y="5335590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3111501" y="5367340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2311401" y="5741990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2311401" y="5741990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589214" y="5889628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9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949576" y="5857878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3111501" y="5889628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311401" y="3159127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311401" y="3159127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589214" y="3306765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4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2949576" y="327501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3111501" y="33067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311401" y="3681415"/>
              <a:ext cx="1111250" cy="515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311401" y="3681415"/>
              <a:ext cx="1111250" cy="51593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2589214" y="3829052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2949576" y="3797302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111501" y="382905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311401" y="4176715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2311401" y="4176715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2589214" y="4329115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6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2949576" y="429736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3111501" y="432911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2311401" y="4699002"/>
              <a:ext cx="1111250" cy="52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2311401" y="4699002"/>
              <a:ext cx="1111250" cy="520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2589214" y="4845053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7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2949576" y="4813303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3111501" y="4845053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3033714" y="1336172"/>
              <a:ext cx="1168400" cy="182562"/>
            </a:xfrm>
            <a:custGeom>
              <a:avLst/>
              <a:gdLst>
                <a:gd name="T0" fmla="*/ 11 w 736"/>
                <a:gd name="T1" fmla="*/ 51 h 115"/>
                <a:gd name="T2" fmla="*/ 630 w 736"/>
                <a:gd name="T3" fmla="*/ 51 h 115"/>
                <a:gd name="T4" fmla="*/ 630 w 736"/>
                <a:gd name="T5" fmla="*/ 51 h 115"/>
                <a:gd name="T6" fmla="*/ 636 w 736"/>
                <a:gd name="T7" fmla="*/ 51 h 115"/>
                <a:gd name="T8" fmla="*/ 636 w 736"/>
                <a:gd name="T9" fmla="*/ 56 h 115"/>
                <a:gd name="T10" fmla="*/ 636 w 736"/>
                <a:gd name="T11" fmla="*/ 59 h 115"/>
                <a:gd name="T12" fmla="*/ 630 w 736"/>
                <a:gd name="T13" fmla="*/ 64 h 115"/>
                <a:gd name="T14" fmla="*/ 11 w 736"/>
                <a:gd name="T15" fmla="*/ 64 h 115"/>
                <a:gd name="T16" fmla="*/ 6 w 736"/>
                <a:gd name="T17" fmla="*/ 59 h 115"/>
                <a:gd name="T18" fmla="*/ 0 w 736"/>
                <a:gd name="T19" fmla="*/ 59 h 115"/>
                <a:gd name="T20" fmla="*/ 0 w 736"/>
                <a:gd name="T21" fmla="*/ 56 h 115"/>
                <a:gd name="T22" fmla="*/ 0 w 736"/>
                <a:gd name="T23" fmla="*/ 56 h 115"/>
                <a:gd name="T24" fmla="*/ 6 w 736"/>
                <a:gd name="T25" fmla="*/ 51 h 115"/>
                <a:gd name="T26" fmla="*/ 6 w 736"/>
                <a:gd name="T27" fmla="*/ 51 h 115"/>
                <a:gd name="T28" fmla="*/ 11 w 736"/>
                <a:gd name="T29" fmla="*/ 51 h 115"/>
                <a:gd name="T30" fmla="*/ 11 w 736"/>
                <a:gd name="T31" fmla="*/ 51 h 115"/>
                <a:gd name="T32" fmla="*/ 603 w 736"/>
                <a:gd name="T33" fmla="*/ 0 h 115"/>
                <a:gd name="T34" fmla="*/ 736 w 736"/>
                <a:gd name="T35" fmla="*/ 56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11" y="51"/>
                  </a:moveTo>
                  <a:lnTo>
                    <a:pt x="630" y="51"/>
                  </a:lnTo>
                  <a:lnTo>
                    <a:pt x="630" y="51"/>
                  </a:lnTo>
                  <a:lnTo>
                    <a:pt x="636" y="51"/>
                  </a:lnTo>
                  <a:lnTo>
                    <a:pt x="636" y="56"/>
                  </a:lnTo>
                  <a:lnTo>
                    <a:pt x="636" y="59"/>
                  </a:lnTo>
                  <a:lnTo>
                    <a:pt x="630" y="64"/>
                  </a:lnTo>
                  <a:lnTo>
                    <a:pt x="11" y="64"/>
                  </a:lnTo>
                  <a:lnTo>
                    <a:pt x="6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11" y="51"/>
                  </a:lnTo>
                  <a:lnTo>
                    <a:pt x="11" y="51"/>
                  </a:lnTo>
                  <a:close/>
                  <a:moveTo>
                    <a:pt x="603" y="0"/>
                  </a:moveTo>
                  <a:lnTo>
                    <a:pt x="736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3044826" y="1845760"/>
              <a:ext cx="1179513" cy="180975"/>
            </a:xfrm>
            <a:custGeom>
              <a:avLst/>
              <a:gdLst>
                <a:gd name="T0" fmla="*/ 12 w 743"/>
                <a:gd name="T1" fmla="*/ 50 h 114"/>
                <a:gd name="T2" fmla="*/ 631 w 743"/>
                <a:gd name="T3" fmla="*/ 50 h 114"/>
                <a:gd name="T4" fmla="*/ 631 w 743"/>
                <a:gd name="T5" fmla="*/ 50 h 114"/>
                <a:gd name="T6" fmla="*/ 637 w 743"/>
                <a:gd name="T7" fmla="*/ 50 h 114"/>
                <a:gd name="T8" fmla="*/ 637 w 743"/>
                <a:gd name="T9" fmla="*/ 55 h 114"/>
                <a:gd name="T10" fmla="*/ 637 w 743"/>
                <a:gd name="T11" fmla="*/ 59 h 114"/>
                <a:gd name="T12" fmla="*/ 631 w 743"/>
                <a:gd name="T13" fmla="*/ 64 h 114"/>
                <a:gd name="T14" fmla="*/ 12 w 743"/>
                <a:gd name="T15" fmla="*/ 64 h 114"/>
                <a:gd name="T16" fmla="*/ 6 w 743"/>
                <a:gd name="T17" fmla="*/ 59 h 114"/>
                <a:gd name="T18" fmla="*/ 6 w 743"/>
                <a:gd name="T19" fmla="*/ 59 h 114"/>
                <a:gd name="T20" fmla="*/ 0 w 743"/>
                <a:gd name="T21" fmla="*/ 55 h 114"/>
                <a:gd name="T22" fmla="*/ 6 w 743"/>
                <a:gd name="T23" fmla="*/ 50 h 114"/>
                <a:gd name="T24" fmla="*/ 6 w 743"/>
                <a:gd name="T25" fmla="*/ 50 h 114"/>
                <a:gd name="T26" fmla="*/ 6 w 743"/>
                <a:gd name="T27" fmla="*/ 50 h 114"/>
                <a:gd name="T28" fmla="*/ 12 w 743"/>
                <a:gd name="T29" fmla="*/ 50 h 114"/>
                <a:gd name="T30" fmla="*/ 12 w 743"/>
                <a:gd name="T31" fmla="*/ 50 h 114"/>
                <a:gd name="T32" fmla="*/ 609 w 743"/>
                <a:gd name="T33" fmla="*/ 0 h 114"/>
                <a:gd name="T34" fmla="*/ 743 w 743"/>
                <a:gd name="T35" fmla="*/ 55 h 114"/>
                <a:gd name="T36" fmla="*/ 609 w 743"/>
                <a:gd name="T37" fmla="*/ 114 h 114"/>
                <a:gd name="T38" fmla="*/ 609 w 743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4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0"/>
                  </a:lnTo>
                  <a:lnTo>
                    <a:pt x="637" y="55"/>
                  </a:lnTo>
                  <a:lnTo>
                    <a:pt x="637" y="59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0" y="55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5"/>
                  </a:lnTo>
                  <a:lnTo>
                    <a:pt x="609" y="11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6411914" y="2233614"/>
              <a:ext cx="1393825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6411914" y="2233614"/>
              <a:ext cx="1393825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6580189" y="2292352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235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7346951" y="2247902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7443789" y="229235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4241801" y="3732215"/>
              <a:ext cx="138747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4241801" y="3732215"/>
              <a:ext cx="1387475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4403726" y="3802065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567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5110164" y="377031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5268914" y="38020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4241801" y="4275140"/>
              <a:ext cx="138747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4241801" y="4275140"/>
              <a:ext cx="1387475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4403726" y="4344990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647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5110164" y="4313240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5268914" y="4344990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6418264" y="3732215"/>
              <a:ext cx="1395413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418264" y="3732215"/>
              <a:ext cx="1395413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6589714" y="3802065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534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>
              <a:off x="7294564" y="377031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7453314" y="38020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4237039" y="4800603"/>
              <a:ext cx="1392238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3"/>
            <p:cNvSpPr>
              <a:spLocks noChangeArrowheads="1"/>
            </p:cNvSpPr>
            <p:nvPr/>
          </p:nvSpPr>
          <p:spPr bwMode="auto">
            <a:xfrm>
              <a:off x="4237039" y="4800603"/>
              <a:ext cx="1392238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4"/>
            <p:cNvSpPr>
              <a:spLocks noChangeArrowheads="1"/>
            </p:cNvSpPr>
            <p:nvPr/>
          </p:nvSpPr>
          <p:spPr bwMode="auto">
            <a:xfrm>
              <a:off x="4302126" y="4829178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105"/>
            <p:cNvSpPr>
              <a:spLocks noChangeArrowheads="1"/>
            </p:cNvSpPr>
            <p:nvPr/>
          </p:nvSpPr>
          <p:spPr bwMode="auto">
            <a:xfrm>
              <a:off x="5227639" y="4829178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4237039" y="5322890"/>
              <a:ext cx="1392238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4237039" y="5322890"/>
              <a:ext cx="1392238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4302126" y="5351465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5227639" y="53514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4237039" y="5843590"/>
              <a:ext cx="1392238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4237039" y="5843590"/>
              <a:ext cx="1392238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4302126" y="5873753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5227639" y="5873753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8594726" y="3732215"/>
              <a:ext cx="1395413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8594726" y="3732215"/>
              <a:ext cx="1395413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8662989" y="3771902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9586914" y="377190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4237039" y="3232152"/>
              <a:ext cx="1392238" cy="436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4237039" y="3232152"/>
              <a:ext cx="1392238" cy="43656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4302126" y="3271840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121"/>
            <p:cNvSpPr>
              <a:spLocks noChangeArrowheads="1"/>
            </p:cNvSpPr>
            <p:nvPr/>
          </p:nvSpPr>
          <p:spPr bwMode="auto">
            <a:xfrm>
              <a:off x="5227639" y="3271840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122"/>
            <p:cNvSpPr>
              <a:spLocks noChangeArrowheads="1"/>
            </p:cNvSpPr>
            <p:nvPr/>
          </p:nvSpPr>
          <p:spPr bwMode="auto">
            <a:xfrm>
              <a:off x="4237039" y="2732089"/>
              <a:ext cx="1392238" cy="434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23"/>
            <p:cNvSpPr>
              <a:spLocks noChangeArrowheads="1"/>
            </p:cNvSpPr>
            <p:nvPr/>
          </p:nvSpPr>
          <p:spPr bwMode="auto">
            <a:xfrm>
              <a:off x="4237039" y="2732089"/>
              <a:ext cx="1392238" cy="43497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4"/>
            <p:cNvSpPr>
              <a:spLocks noChangeArrowheads="1"/>
            </p:cNvSpPr>
            <p:nvPr/>
          </p:nvSpPr>
          <p:spPr bwMode="auto">
            <a:xfrm>
              <a:off x="4302126" y="2771777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5227639" y="277177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8647114" y="2217739"/>
              <a:ext cx="139382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27"/>
            <p:cNvSpPr>
              <a:spLocks noChangeArrowheads="1"/>
            </p:cNvSpPr>
            <p:nvPr/>
          </p:nvSpPr>
          <p:spPr bwMode="auto">
            <a:xfrm>
              <a:off x="8647114" y="2217739"/>
              <a:ext cx="1393825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8712201" y="2249489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29"/>
            <p:cNvSpPr>
              <a:spLocks noChangeArrowheads="1"/>
            </p:cNvSpPr>
            <p:nvPr/>
          </p:nvSpPr>
          <p:spPr bwMode="auto">
            <a:xfrm>
              <a:off x="9639301" y="2249489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130"/>
            <p:cNvSpPr>
              <a:spLocks noChangeArrowheads="1"/>
            </p:cNvSpPr>
            <p:nvPr/>
          </p:nvSpPr>
          <p:spPr bwMode="auto">
            <a:xfrm>
              <a:off x="6418264" y="4300540"/>
              <a:ext cx="1387475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31"/>
            <p:cNvSpPr>
              <a:spLocks noChangeArrowheads="1"/>
            </p:cNvSpPr>
            <p:nvPr/>
          </p:nvSpPr>
          <p:spPr bwMode="auto">
            <a:xfrm>
              <a:off x="6418264" y="4300540"/>
              <a:ext cx="1387475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6477001" y="4337052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7404101" y="433705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3033714" y="2336802"/>
              <a:ext cx="1168400" cy="182563"/>
            </a:xfrm>
            <a:custGeom>
              <a:avLst/>
              <a:gdLst>
                <a:gd name="T0" fmla="*/ 11 w 736"/>
                <a:gd name="T1" fmla="*/ 51 h 115"/>
                <a:gd name="T2" fmla="*/ 630 w 736"/>
                <a:gd name="T3" fmla="*/ 51 h 115"/>
                <a:gd name="T4" fmla="*/ 630 w 736"/>
                <a:gd name="T5" fmla="*/ 51 h 115"/>
                <a:gd name="T6" fmla="*/ 636 w 736"/>
                <a:gd name="T7" fmla="*/ 56 h 115"/>
                <a:gd name="T8" fmla="*/ 636 w 736"/>
                <a:gd name="T9" fmla="*/ 61 h 115"/>
                <a:gd name="T10" fmla="*/ 636 w 736"/>
                <a:gd name="T11" fmla="*/ 64 h 115"/>
                <a:gd name="T12" fmla="*/ 630 w 736"/>
                <a:gd name="T13" fmla="*/ 64 h 115"/>
                <a:gd name="T14" fmla="*/ 11 w 736"/>
                <a:gd name="T15" fmla="*/ 64 h 115"/>
                <a:gd name="T16" fmla="*/ 6 w 736"/>
                <a:gd name="T17" fmla="*/ 64 h 115"/>
                <a:gd name="T18" fmla="*/ 0 w 736"/>
                <a:gd name="T19" fmla="*/ 61 h 115"/>
                <a:gd name="T20" fmla="*/ 0 w 736"/>
                <a:gd name="T21" fmla="*/ 61 h 115"/>
                <a:gd name="T22" fmla="*/ 0 w 736"/>
                <a:gd name="T23" fmla="*/ 56 h 115"/>
                <a:gd name="T24" fmla="*/ 6 w 736"/>
                <a:gd name="T25" fmla="*/ 56 h 115"/>
                <a:gd name="T26" fmla="*/ 6 w 736"/>
                <a:gd name="T27" fmla="*/ 51 h 115"/>
                <a:gd name="T28" fmla="*/ 11 w 736"/>
                <a:gd name="T29" fmla="*/ 51 h 115"/>
                <a:gd name="T30" fmla="*/ 11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11" y="51"/>
                  </a:moveTo>
                  <a:lnTo>
                    <a:pt x="630" y="51"/>
                  </a:lnTo>
                  <a:lnTo>
                    <a:pt x="630" y="51"/>
                  </a:lnTo>
                  <a:lnTo>
                    <a:pt x="636" y="56"/>
                  </a:lnTo>
                  <a:lnTo>
                    <a:pt x="636" y="61"/>
                  </a:lnTo>
                  <a:lnTo>
                    <a:pt x="636" y="64"/>
                  </a:lnTo>
                  <a:lnTo>
                    <a:pt x="630" y="64"/>
                  </a:lnTo>
                  <a:lnTo>
                    <a:pt x="11" y="64"/>
                  </a:lnTo>
                  <a:lnTo>
                    <a:pt x="6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1"/>
                  </a:lnTo>
                  <a:lnTo>
                    <a:pt x="11" y="51"/>
                  </a:lnTo>
                  <a:lnTo>
                    <a:pt x="11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5"/>
            <p:cNvSpPr>
              <a:spLocks noEditPoints="1"/>
            </p:cNvSpPr>
            <p:nvPr/>
          </p:nvSpPr>
          <p:spPr bwMode="auto">
            <a:xfrm>
              <a:off x="3057526" y="2859090"/>
              <a:ext cx="1179513" cy="180975"/>
            </a:xfrm>
            <a:custGeom>
              <a:avLst/>
              <a:gdLst>
                <a:gd name="T0" fmla="*/ 12 w 743"/>
                <a:gd name="T1" fmla="*/ 50 h 114"/>
                <a:gd name="T2" fmla="*/ 631 w 743"/>
                <a:gd name="T3" fmla="*/ 50 h 114"/>
                <a:gd name="T4" fmla="*/ 631 w 743"/>
                <a:gd name="T5" fmla="*/ 50 h 114"/>
                <a:gd name="T6" fmla="*/ 637 w 743"/>
                <a:gd name="T7" fmla="*/ 55 h 114"/>
                <a:gd name="T8" fmla="*/ 637 w 743"/>
                <a:gd name="T9" fmla="*/ 60 h 114"/>
                <a:gd name="T10" fmla="*/ 637 w 743"/>
                <a:gd name="T11" fmla="*/ 64 h 114"/>
                <a:gd name="T12" fmla="*/ 631 w 743"/>
                <a:gd name="T13" fmla="*/ 64 h 114"/>
                <a:gd name="T14" fmla="*/ 12 w 743"/>
                <a:gd name="T15" fmla="*/ 64 h 114"/>
                <a:gd name="T16" fmla="*/ 6 w 743"/>
                <a:gd name="T17" fmla="*/ 64 h 114"/>
                <a:gd name="T18" fmla="*/ 6 w 743"/>
                <a:gd name="T19" fmla="*/ 60 h 114"/>
                <a:gd name="T20" fmla="*/ 0 w 743"/>
                <a:gd name="T21" fmla="*/ 60 h 114"/>
                <a:gd name="T22" fmla="*/ 6 w 743"/>
                <a:gd name="T23" fmla="*/ 55 h 114"/>
                <a:gd name="T24" fmla="*/ 6 w 743"/>
                <a:gd name="T25" fmla="*/ 55 h 114"/>
                <a:gd name="T26" fmla="*/ 6 w 743"/>
                <a:gd name="T27" fmla="*/ 50 h 114"/>
                <a:gd name="T28" fmla="*/ 12 w 743"/>
                <a:gd name="T29" fmla="*/ 50 h 114"/>
                <a:gd name="T30" fmla="*/ 12 w 743"/>
                <a:gd name="T31" fmla="*/ 50 h 114"/>
                <a:gd name="T32" fmla="*/ 609 w 743"/>
                <a:gd name="T33" fmla="*/ 0 h 114"/>
                <a:gd name="T34" fmla="*/ 743 w 743"/>
                <a:gd name="T35" fmla="*/ 60 h 114"/>
                <a:gd name="T36" fmla="*/ 609 w 743"/>
                <a:gd name="T37" fmla="*/ 114 h 114"/>
                <a:gd name="T38" fmla="*/ 609 w 743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4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5"/>
                  </a:lnTo>
                  <a:lnTo>
                    <a:pt x="637" y="60"/>
                  </a:lnTo>
                  <a:lnTo>
                    <a:pt x="637" y="64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64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60"/>
                  </a:lnTo>
                  <a:lnTo>
                    <a:pt x="609" y="11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3067051" y="3379790"/>
              <a:ext cx="1168400" cy="182563"/>
            </a:xfrm>
            <a:custGeom>
              <a:avLst/>
              <a:gdLst>
                <a:gd name="T0" fmla="*/ 6 w 736"/>
                <a:gd name="T1" fmla="*/ 51 h 115"/>
                <a:gd name="T2" fmla="*/ 625 w 736"/>
                <a:gd name="T3" fmla="*/ 51 h 115"/>
                <a:gd name="T4" fmla="*/ 625 w 736"/>
                <a:gd name="T5" fmla="*/ 51 h 115"/>
                <a:gd name="T6" fmla="*/ 630 w 736"/>
                <a:gd name="T7" fmla="*/ 51 h 115"/>
                <a:gd name="T8" fmla="*/ 630 w 736"/>
                <a:gd name="T9" fmla="*/ 61 h 115"/>
                <a:gd name="T10" fmla="*/ 630 w 736"/>
                <a:gd name="T11" fmla="*/ 64 h 115"/>
                <a:gd name="T12" fmla="*/ 625 w 736"/>
                <a:gd name="T13" fmla="*/ 64 h 115"/>
                <a:gd name="T14" fmla="*/ 6 w 736"/>
                <a:gd name="T15" fmla="*/ 64 h 115"/>
                <a:gd name="T16" fmla="*/ 0 w 736"/>
                <a:gd name="T17" fmla="*/ 64 h 115"/>
                <a:gd name="T18" fmla="*/ 0 w 736"/>
                <a:gd name="T19" fmla="*/ 61 h 115"/>
                <a:gd name="T20" fmla="*/ 0 w 736"/>
                <a:gd name="T21" fmla="*/ 61 h 115"/>
                <a:gd name="T22" fmla="*/ 0 w 736"/>
                <a:gd name="T23" fmla="*/ 56 h 115"/>
                <a:gd name="T24" fmla="*/ 0 w 736"/>
                <a:gd name="T25" fmla="*/ 51 h 115"/>
                <a:gd name="T26" fmla="*/ 6 w 736"/>
                <a:gd name="T27" fmla="*/ 51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5" y="51"/>
                  </a:lnTo>
                  <a:lnTo>
                    <a:pt x="625" y="51"/>
                  </a:lnTo>
                  <a:lnTo>
                    <a:pt x="630" y="51"/>
                  </a:lnTo>
                  <a:lnTo>
                    <a:pt x="630" y="61"/>
                  </a:lnTo>
                  <a:lnTo>
                    <a:pt x="630" y="64"/>
                  </a:lnTo>
                  <a:lnTo>
                    <a:pt x="625" y="64"/>
                  </a:lnTo>
                  <a:lnTo>
                    <a:pt x="6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7"/>
            <p:cNvSpPr>
              <a:spLocks noEditPoints="1"/>
            </p:cNvSpPr>
            <p:nvPr/>
          </p:nvSpPr>
          <p:spPr bwMode="auto">
            <a:xfrm>
              <a:off x="3057526" y="3906840"/>
              <a:ext cx="1179513" cy="180975"/>
            </a:xfrm>
            <a:custGeom>
              <a:avLst/>
              <a:gdLst>
                <a:gd name="T0" fmla="*/ 12 w 743"/>
                <a:gd name="T1" fmla="*/ 50 h 114"/>
                <a:gd name="T2" fmla="*/ 631 w 743"/>
                <a:gd name="T3" fmla="*/ 50 h 114"/>
                <a:gd name="T4" fmla="*/ 631 w 743"/>
                <a:gd name="T5" fmla="*/ 50 h 114"/>
                <a:gd name="T6" fmla="*/ 637 w 743"/>
                <a:gd name="T7" fmla="*/ 50 h 114"/>
                <a:gd name="T8" fmla="*/ 637 w 743"/>
                <a:gd name="T9" fmla="*/ 55 h 114"/>
                <a:gd name="T10" fmla="*/ 637 w 743"/>
                <a:gd name="T11" fmla="*/ 60 h 114"/>
                <a:gd name="T12" fmla="*/ 631 w 743"/>
                <a:gd name="T13" fmla="*/ 64 h 114"/>
                <a:gd name="T14" fmla="*/ 12 w 743"/>
                <a:gd name="T15" fmla="*/ 64 h 114"/>
                <a:gd name="T16" fmla="*/ 6 w 743"/>
                <a:gd name="T17" fmla="*/ 60 h 114"/>
                <a:gd name="T18" fmla="*/ 6 w 743"/>
                <a:gd name="T19" fmla="*/ 60 h 114"/>
                <a:gd name="T20" fmla="*/ 0 w 743"/>
                <a:gd name="T21" fmla="*/ 55 h 114"/>
                <a:gd name="T22" fmla="*/ 6 w 743"/>
                <a:gd name="T23" fmla="*/ 55 h 114"/>
                <a:gd name="T24" fmla="*/ 6 w 743"/>
                <a:gd name="T25" fmla="*/ 50 h 114"/>
                <a:gd name="T26" fmla="*/ 6 w 743"/>
                <a:gd name="T27" fmla="*/ 50 h 114"/>
                <a:gd name="T28" fmla="*/ 12 w 743"/>
                <a:gd name="T29" fmla="*/ 50 h 114"/>
                <a:gd name="T30" fmla="*/ 12 w 743"/>
                <a:gd name="T31" fmla="*/ 50 h 114"/>
                <a:gd name="T32" fmla="*/ 609 w 743"/>
                <a:gd name="T33" fmla="*/ 0 h 114"/>
                <a:gd name="T34" fmla="*/ 743 w 743"/>
                <a:gd name="T35" fmla="*/ 55 h 114"/>
                <a:gd name="T36" fmla="*/ 609 w 743"/>
                <a:gd name="T37" fmla="*/ 114 h 114"/>
                <a:gd name="T38" fmla="*/ 609 w 743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4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0"/>
                  </a:lnTo>
                  <a:lnTo>
                    <a:pt x="637" y="55"/>
                  </a:lnTo>
                  <a:lnTo>
                    <a:pt x="637" y="60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60"/>
                  </a:lnTo>
                  <a:lnTo>
                    <a:pt x="6" y="60"/>
                  </a:lnTo>
                  <a:lnTo>
                    <a:pt x="0" y="55"/>
                  </a:lnTo>
                  <a:lnTo>
                    <a:pt x="6" y="55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5"/>
                  </a:lnTo>
                  <a:lnTo>
                    <a:pt x="609" y="11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3044826" y="4398965"/>
              <a:ext cx="1179513" cy="182563"/>
            </a:xfrm>
            <a:custGeom>
              <a:avLst/>
              <a:gdLst>
                <a:gd name="T0" fmla="*/ 12 w 743"/>
                <a:gd name="T1" fmla="*/ 50 h 115"/>
                <a:gd name="T2" fmla="*/ 631 w 743"/>
                <a:gd name="T3" fmla="*/ 50 h 115"/>
                <a:gd name="T4" fmla="*/ 631 w 743"/>
                <a:gd name="T5" fmla="*/ 50 h 115"/>
                <a:gd name="T6" fmla="*/ 637 w 743"/>
                <a:gd name="T7" fmla="*/ 50 h 115"/>
                <a:gd name="T8" fmla="*/ 637 w 743"/>
                <a:gd name="T9" fmla="*/ 56 h 115"/>
                <a:gd name="T10" fmla="*/ 637 w 743"/>
                <a:gd name="T11" fmla="*/ 61 h 115"/>
                <a:gd name="T12" fmla="*/ 631 w 743"/>
                <a:gd name="T13" fmla="*/ 64 h 115"/>
                <a:gd name="T14" fmla="*/ 12 w 743"/>
                <a:gd name="T15" fmla="*/ 64 h 115"/>
                <a:gd name="T16" fmla="*/ 6 w 743"/>
                <a:gd name="T17" fmla="*/ 61 h 115"/>
                <a:gd name="T18" fmla="*/ 6 w 743"/>
                <a:gd name="T19" fmla="*/ 61 h 115"/>
                <a:gd name="T20" fmla="*/ 0 w 743"/>
                <a:gd name="T21" fmla="*/ 56 h 115"/>
                <a:gd name="T22" fmla="*/ 6 w 743"/>
                <a:gd name="T23" fmla="*/ 56 h 115"/>
                <a:gd name="T24" fmla="*/ 6 w 743"/>
                <a:gd name="T25" fmla="*/ 50 h 115"/>
                <a:gd name="T26" fmla="*/ 6 w 743"/>
                <a:gd name="T27" fmla="*/ 50 h 115"/>
                <a:gd name="T28" fmla="*/ 12 w 743"/>
                <a:gd name="T29" fmla="*/ 50 h 115"/>
                <a:gd name="T30" fmla="*/ 12 w 743"/>
                <a:gd name="T31" fmla="*/ 50 h 115"/>
                <a:gd name="T32" fmla="*/ 609 w 743"/>
                <a:gd name="T33" fmla="*/ 0 h 115"/>
                <a:gd name="T34" fmla="*/ 743 w 743"/>
                <a:gd name="T35" fmla="*/ 56 h 115"/>
                <a:gd name="T36" fmla="*/ 609 w 743"/>
                <a:gd name="T37" fmla="*/ 115 h 115"/>
                <a:gd name="T38" fmla="*/ 609 w 74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5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0"/>
                  </a:lnTo>
                  <a:lnTo>
                    <a:pt x="637" y="56"/>
                  </a:lnTo>
                  <a:lnTo>
                    <a:pt x="637" y="61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61"/>
                  </a:lnTo>
                  <a:lnTo>
                    <a:pt x="6" y="61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6"/>
                  </a:lnTo>
                  <a:lnTo>
                    <a:pt x="609" y="115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9"/>
            <p:cNvSpPr>
              <a:spLocks noEditPoints="1"/>
            </p:cNvSpPr>
            <p:nvPr/>
          </p:nvSpPr>
          <p:spPr bwMode="auto">
            <a:xfrm>
              <a:off x="3054351" y="4922840"/>
              <a:ext cx="1168400" cy="179388"/>
            </a:xfrm>
            <a:custGeom>
              <a:avLst/>
              <a:gdLst>
                <a:gd name="T0" fmla="*/ 6 w 736"/>
                <a:gd name="T1" fmla="*/ 49 h 113"/>
                <a:gd name="T2" fmla="*/ 625 w 736"/>
                <a:gd name="T3" fmla="*/ 49 h 113"/>
                <a:gd name="T4" fmla="*/ 625 w 736"/>
                <a:gd name="T5" fmla="*/ 49 h 113"/>
                <a:gd name="T6" fmla="*/ 630 w 736"/>
                <a:gd name="T7" fmla="*/ 49 h 113"/>
                <a:gd name="T8" fmla="*/ 630 w 736"/>
                <a:gd name="T9" fmla="*/ 54 h 113"/>
                <a:gd name="T10" fmla="*/ 630 w 736"/>
                <a:gd name="T11" fmla="*/ 59 h 113"/>
                <a:gd name="T12" fmla="*/ 625 w 736"/>
                <a:gd name="T13" fmla="*/ 63 h 113"/>
                <a:gd name="T14" fmla="*/ 6 w 736"/>
                <a:gd name="T15" fmla="*/ 63 h 113"/>
                <a:gd name="T16" fmla="*/ 0 w 736"/>
                <a:gd name="T17" fmla="*/ 59 h 113"/>
                <a:gd name="T18" fmla="*/ 0 w 736"/>
                <a:gd name="T19" fmla="*/ 59 h 113"/>
                <a:gd name="T20" fmla="*/ 0 w 736"/>
                <a:gd name="T21" fmla="*/ 54 h 113"/>
                <a:gd name="T22" fmla="*/ 0 w 736"/>
                <a:gd name="T23" fmla="*/ 54 h 113"/>
                <a:gd name="T24" fmla="*/ 0 w 736"/>
                <a:gd name="T25" fmla="*/ 49 h 113"/>
                <a:gd name="T26" fmla="*/ 6 w 736"/>
                <a:gd name="T27" fmla="*/ 49 h 113"/>
                <a:gd name="T28" fmla="*/ 6 w 736"/>
                <a:gd name="T29" fmla="*/ 49 h 113"/>
                <a:gd name="T30" fmla="*/ 6 w 736"/>
                <a:gd name="T31" fmla="*/ 49 h 113"/>
                <a:gd name="T32" fmla="*/ 603 w 736"/>
                <a:gd name="T33" fmla="*/ 0 h 113"/>
                <a:gd name="T34" fmla="*/ 736 w 736"/>
                <a:gd name="T35" fmla="*/ 54 h 113"/>
                <a:gd name="T36" fmla="*/ 603 w 736"/>
                <a:gd name="T37" fmla="*/ 113 h 113"/>
                <a:gd name="T38" fmla="*/ 603 w 736"/>
                <a:gd name="T3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3">
                  <a:moveTo>
                    <a:pt x="6" y="49"/>
                  </a:moveTo>
                  <a:lnTo>
                    <a:pt x="625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0" y="54"/>
                  </a:lnTo>
                  <a:lnTo>
                    <a:pt x="630" y="59"/>
                  </a:lnTo>
                  <a:lnTo>
                    <a:pt x="625" y="63"/>
                  </a:lnTo>
                  <a:lnTo>
                    <a:pt x="6" y="6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9"/>
                  </a:lnTo>
                  <a:close/>
                  <a:moveTo>
                    <a:pt x="603" y="0"/>
                  </a:moveTo>
                  <a:lnTo>
                    <a:pt x="736" y="54"/>
                  </a:lnTo>
                  <a:lnTo>
                    <a:pt x="603" y="1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3044826" y="5441953"/>
              <a:ext cx="1179513" cy="177800"/>
            </a:xfrm>
            <a:custGeom>
              <a:avLst/>
              <a:gdLst>
                <a:gd name="T0" fmla="*/ 12 w 743"/>
                <a:gd name="T1" fmla="*/ 50 h 112"/>
                <a:gd name="T2" fmla="*/ 631 w 743"/>
                <a:gd name="T3" fmla="*/ 50 h 112"/>
                <a:gd name="T4" fmla="*/ 631 w 743"/>
                <a:gd name="T5" fmla="*/ 53 h 112"/>
                <a:gd name="T6" fmla="*/ 637 w 743"/>
                <a:gd name="T7" fmla="*/ 53 h 112"/>
                <a:gd name="T8" fmla="*/ 637 w 743"/>
                <a:gd name="T9" fmla="*/ 59 h 112"/>
                <a:gd name="T10" fmla="*/ 637 w 743"/>
                <a:gd name="T11" fmla="*/ 64 h 112"/>
                <a:gd name="T12" fmla="*/ 631 w 743"/>
                <a:gd name="T13" fmla="*/ 67 h 112"/>
                <a:gd name="T14" fmla="*/ 12 w 743"/>
                <a:gd name="T15" fmla="*/ 67 h 112"/>
                <a:gd name="T16" fmla="*/ 6 w 743"/>
                <a:gd name="T17" fmla="*/ 64 h 112"/>
                <a:gd name="T18" fmla="*/ 6 w 743"/>
                <a:gd name="T19" fmla="*/ 64 h 112"/>
                <a:gd name="T20" fmla="*/ 0 w 743"/>
                <a:gd name="T21" fmla="*/ 59 h 112"/>
                <a:gd name="T22" fmla="*/ 6 w 743"/>
                <a:gd name="T23" fmla="*/ 53 h 112"/>
                <a:gd name="T24" fmla="*/ 6 w 743"/>
                <a:gd name="T25" fmla="*/ 53 h 112"/>
                <a:gd name="T26" fmla="*/ 6 w 743"/>
                <a:gd name="T27" fmla="*/ 53 h 112"/>
                <a:gd name="T28" fmla="*/ 12 w 743"/>
                <a:gd name="T29" fmla="*/ 50 h 112"/>
                <a:gd name="T30" fmla="*/ 12 w 743"/>
                <a:gd name="T31" fmla="*/ 50 h 112"/>
                <a:gd name="T32" fmla="*/ 609 w 743"/>
                <a:gd name="T33" fmla="*/ 0 h 112"/>
                <a:gd name="T34" fmla="*/ 743 w 743"/>
                <a:gd name="T35" fmla="*/ 59 h 112"/>
                <a:gd name="T36" fmla="*/ 609 w 743"/>
                <a:gd name="T37" fmla="*/ 112 h 112"/>
                <a:gd name="T38" fmla="*/ 609 w 743"/>
                <a:gd name="T3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2">
                  <a:moveTo>
                    <a:pt x="12" y="50"/>
                  </a:moveTo>
                  <a:lnTo>
                    <a:pt x="631" y="50"/>
                  </a:lnTo>
                  <a:lnTo>
                    <a:pt x="631" y="53"/>
                  </a:lnTo>
                  <a:lnTo>
                    <a:pt x="637" y="53"/>
                  </a:lnTo>
                  <a:lnTo>
                    <a:pt x="637" y="59"/>
                  </a:lnTo>
                  <a:lnTo>
                    <a:pt x="637" y="64"/>
                  </a:lnTo>
                  <a:lnTo>
                    <a:pt x="631" y="67"/>
                  </a:lnTo>
                  <a:lnTo>
                    <a:pt x="12" y="67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0" y="59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9"/>
                  </a:lnTo>
                  <a:lnTo>
                    <a:pt x="609" y="112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3033714" y="5962653"/>
              <a:ext cx="1168400" cy="179388"/>
            </a:xfrm>
            <a:custGeom>
              <a:avLst/>
              <a:gdLst>
                <a:gd name="T0" fmla="*/ 11 w 736"/>
                <a:gd name="T1" fmla="*/ 51 h 113"/>
                <a:gd name="T2" fmla="*/ 630 w 736"/>
                <a:gd name="T3" fmla="*/ 51 h 113"/>
                <a:gd name="T4" fmla="*/ 630 w 736"/>
                <a:gd name="T5" fmla="*/ 51 h 113"/>
                <a:gd name="T6" fmla="*/ 636 w 736"/>
                <a:gd name="T7" fmla="*/ 54 h 113"/>
                <a:gd name="T8" fmla="*/ 636 w 736"/>
                <a:gd name="T9" fmla="*/ 59 h 113"/>
                <a:gd name="T10" fmla="*/ 636 w 736"/>
                <a:gd name="T11" fmla="*/ 64 h 113"/>
                <a:gd name="T12" fmla="*/ 630 w 736"/>
                <a:gd name="T13" fmla="*/ 64 h 113"/>
                <a:gd name="T14" fmla="*/ 11 w 736"/>
                <a:gd name="T15" fmla="*/ 64 h 113"/>
                <a:gd name="T16" fmla="*/ 6 w 736"/>
                <a:gd name="T17" fmla="*/ 64 h 113"/>
                <a:gd name="T18" fmla="*/ 0 w 736"/>
                <a:gd name="T19" fmla="*/ 59 h 113"/>
                <a:gd name="T20" fmla="*/ 0 w 736"/>
                <a:gd name="T21" fmla="*/ 59 h 113"/>
                <a:gd name="T22" fmla="*/ 0 w 736"/>
                <a:gd name="T23" fmla="*/ 54 h 113"/>
                <a:gd name="T24" fmla="*/ 6 w 736"/>
                <a:gd name="T25" fmla="*/ 54 h 113"/>
                <a:gd name="T26" fmla="*/ 6 w 736"/>
                <a:gd name="T27" fmla="*/ 51 h 113"/>
                <a:gd name="T28" fmla="*/ 11 w 736"/>
                <a:gd name="T29" fmla="*/ 51 h 113"/>
                <a:gd name="T30" fmla="*/ 11 w 736"/>
                <a:gd name="T31" fmla="*/ 51 h 113"/>
                <a:gd name="T32" fmla="*/ 603 w 736"/>
                <a:gd name="T33" fmla="*/ 0 h 113"/>
                <a:gd name="T34" fmla="*/ 736 w 736"/>
                <a:gd name="T35" fmla="*/ 59 h 113"/>
                <a:gd name="T36" fmla="*/ 603 w 736"/>
                <a:gd name="T37" fmla="*/ 113 h 113"/>
                <a:gd name="T38" fmla="*/ 603 w 736"/>
                <a:gd name="T3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3">
                  <a:moveTo>
                    <a:pt x="11" y="51"/>
                  </a:moveTo>
                  <a:lnTo>
                    <a:pt x="630" y="51"/>
                  </a:lnTo>
                  <a:lnTo>
                    <a:pt x="630" y="51"/>
                  </a:lnTo>
                  <a:lnTo>
                    <a:pt x="636" y="54"/>
                  </a:lnTo>
                  <a:lnTo>
                    <a:pt x="636" y="59"/>
                  </a:lnTo>
                  <a:lnTo>
                    <a:pt x="636" y="64"/>
                  </a:lnTo>
                  <a:lnTo>
                    <a:pt x="630" y="64"/>
                  </a:lnTo>
                  <a:lnTo>
                    <a:pt x="11" y="64"/>
                  </a:lnTo>
                  <a:lnTo>
                    <a:pt x="6" y="6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6" y="51"/>
                  </a:lnTo>
                  <a:lnTo>
                    <a:pt x="11" y="51"/>
                  </a:lnTo>
                  <a:lnTo>
                    <a:pt x="11" y="51"/>
                  </a:lnTo>
                  <a:close/>
                  <a:moveTo>
                    <a:pt x="603" y="0"/>
                  </a:moveTo>
                  <a:lnTo>
                    <a:pt x="736" y="59"/>
                  </a:lnTo>
                  <a:lnTo>
                    <a:pt x="603" y="1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5205414" y="2350585"/>
              <a:ext cx="1168400" cy="182562"/>
            </a:xfrm>
            <a:custGeom>
              <a:avLst/>
              <a:gdLst>
                <a:gd name="T0" fmla="*/ 6 w 736"/>
                <a:gd name="T1" fmla="*/ 51 h 115"/>
                <a:gd name="T2" fmla="*/ 625 w 736"/>
                <a:gd name="T3" fmla="*/ 51 h 115"/>
                <a:gd name="T4" fmla="*/ 631 w 736"/>
                <a:gd name="T5" fmla="*/ 51 h 115"/>
                <a:gd name="T6" fmla="*/ 631 w 736"/>
                <a:gd name="T7" fmla="*/ 56 h 115"/>
                <a:gd name="T8" fmla="*/ 634 w 736"/>
                <a:gd name="T9" fmla="*/ 61 h 115"/>
                <a:gd name="T10" fmla="*/ 631 w 736"/>
                <a:gd name="T11" fmla="*/ 64 h 115"/>
                <a:gd name="T12" fmla="*/ 625 w 736"/>
                <a:gd name="T13" fmla="*/ 64 h 115"/>
                <a:gd name="T14" fmla="*/ 6 w 736"/>
                <a:gd name="T15" fmla="*/ 64 h 115"/>
                <a:gd name="T16" fmla="*/ 0 w 736"/>
                <a:gd name="T17" fmla="*/ 64 h 115"/>
                <a:gd name="T18" fmla="*/ 0 w 736"/>
                <a:gd name="T19" fmla="*/ 61 h 115"/>
                <a:gd name="T20" fmla="*/ 0 w 736"/>
                <a:gd name="T21" fmla="*/ 61 h 115"/>
                <a:gd name="T22" fmla="*/ 0 w 736"/>
                <a:gd name="T23" fmla="*/ 56 h 115"/>
                <a:gd name="T24" fmla="*/ 0 w 736"/>
                <a:gd name="T25" fmla="*/ 56 h 115"/>
                <a:gd name="T26" fmla="*/ 6 w 736"/>
                <a:gd name="T27" fmla="*/ 51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5" y="51"/>
                  </a:lnTo>
                  <a:lnTo>
                    <a:pt x="631" y="51"/>
                  </a:lnTo>
                  <a:lnTo>
                    <a:pt x="631" y="56"/>
                  </a:lnTo>
                  <a:lnTo>
                    <a:pt x="634" y="61"/>
                  </a:lnTo>
                  <a:lnTo>
                    <a:pt x="631" y="64"/>
                  </a:lnTo>
                  <a:lnTo>
                    <a:pt x="625" y="64"/>
                  </a:lnTo>
                  <a:lnTo>
                    <a:pt x="6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3"/>
            <p:cNvSpPr>
              <a:spLocks noEditPoints="1"/>
            </p:cNvSpPr>
            <p:nvPr/>
          </p:nvSpPr>
          <p:spPr bwMode="auto">
            <a:xfrm>
              <a:off x="5218114" y="3884615"/>
              <a:ext cx="1169988" cy="182563"/>
            </a:xfrm>
            <a:custGeom>
              <a:avLst/>
              <a:gdLst>
                <a:gd name="T0" fmla="*/ 6 w 737"/>
                <a:gd name="T1" fmla="*/ 51 h 115"/>
                <a:gd name="T2" fmla="*/ 625 w 737"/>
                <a:gd name="T3" fmla="*/ 51 h 115"/>
                <a:gd name="T4" fmla="*/ 631 w 737"/>
                <a:gd name="T5" fmla="*/ 51 h 115"/>
                <a:gd name="T6" fmla="*/ 631 w 737"/>
                <a:gd name="T7" fmla="*/ 51 h 115"/>
                <a:gd name="T8" fmla="*/ 635 w 737"/>
                <a:gd name="T9" fmla="*/ 56 h 115"/>
                <a:gd name="T10" fmla="*/ 631 w 737"/>
                <a:gd name="T11" fmla="*/ 59 h 115"/>
                <a:gd name="T12" fmla="*/ 625 w 737"/>
                <a:gd name="T13" fmla="*/ 64 h 115"/>
                <a:gd name="T14" fmla="*/ 6 w 737"/>
                <a:gd name="T15" fmla="*/ 64 h 115"/>
                <a:gd name="T16" fmla="*/ 0 w 737"/>
                <a:gd name="T17" fmla="*/ 59 h 115"/>
                <a:gd name="T18" fmla="*/ 0 w 737"/>
                <a:gd name="T19" fmla="*/ 59 h 115"/>
                <a:gd name="T20" fmla="*/ 0 w 737"/>
                <a:gd name="T21" fmla="*/ 56 h 115"/>
                <a:gd name="T22" fmla="*/ 0 w 737"/>
                <a:gd name="T23" fmla="*/ 56 h 115"/>
                <a:gd name="T24" fmla="*/ 0 w 737"/>
                <a:gd name="T25" fmla="*/ 51 h 115"/>
                <a:gd name="T26" fmla="*/ 6 w 737"/>
                <a:gd name="T27" fmla="*/ 51 h 115"/>
                <a:gd name="T28" fmla="*/ 6 w 737"/>
                <a:gd name="T29" fmla="*/ 51 h 115"/>
                <a:gd name="T30" fmla="*/ 6 w 737"/>
                <a:gd name="T31" fmla="*/ 51 h 115"/>
                <a:gd name="T32" fmla="*/ 603 w 737"/>
                <a:gd name="T33" fmla="*/ 0 h 115"/>
                <a:gd name="T34" fmla="*/ 737 w 737"/>
                <a:gd name="T35" fmla="*/ 56 h 115"/>
                <a:gd name="T36" fmla="*/ 603 w 737"/>
                <a:gd name="T37" fmla="*/ 115 h 115"/>
                <a:gd name="T38" fmla="*/ 603 w 737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7" h="115">
                  <a:moveTo>
                    <a:pt x="6" y="51"/>
                  </a:moveTo>
                  <a:lnTo>
                    <a:pt x="625" y="51"/>
                  </a:lnTo>
                  <a:lnTo>
                    <a:pt x="631" y="51"/>
                  </a:lnTo>
                  <a:lnTo>
                    <a:pt x="631" y="51"/>
                  </a:lnTo>
                  <a:lnTo>
                    <a:pt x="635" y="56"/>
                  </a:lnTo>
                  <a:lnTo>
                    <a:pt x="631" y="59"/>
                  </a:lnTo>
                  <a:lnTo>
                    <a:pt x="625" y="64"/>
                  </a:lnTo>
                  <a:lnTo>
                    <a:pt x="6" y="6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7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5194301" y="4414840"/>
              <a:ext cx="1168400" cy="182563"/>
            </a:xfrm>
            <a:custGeom>
              <a:avLst/>
              <a:gdLst>
                <a:gd name="T0" fmla="*/ 6 w 736"/>
                <a:gd name="T1" fmla="*/ 51 h 115"/>
                <a:gd name="T2" fmla="*/ 624 w 736"/>
                <a:gd name="T3" fmla="*/ 51 h 115"/>
                <a:gd name="T4" fmla="*/ 624 w 736"/>
                <a:gd name="T5" fmla="*/ 51 h 115"/>
                <a:gd name="T6" fmla="*/ 628 w 736"/>
                <a:gd name="T7" fmla="*/ 51 h 115"/>
                <a:gd name="T8" fmla="*/ 628 w 736"/>
                <a:gd name="T9" fmla="*/ 56 h 115"/>
                <a:gd name="T10" fmla="*/ 628 w 736"/>
                <a:gd name="T11" fmla="*/ 61 h 115"/>
                <a:gd name="T12" fmla="*/ 624 w 736"/>
                <a:gd name="T13" fmla="*/ 64 h 115"/>
                <a:gd name="T14" fmla="*/ 6 w 736"/>
                <a:gd name="T15" fmla="*/ 64 h 115"/>
                <a:gd name="T16" fmla="*/ 0 w 736"/>
                <a:gd name="T17" fmla="*/ 61 h 115"/>
                <a:gd name="T18" fmla="*/ 0 w 736"/>
                <a:gd name="T19" fmla="*/ 61 h 115"/>
                <a:gd name="T20" fmla="*/ 0 w 736"/>
                <a:gd name="T21" fmla="*/ 56 h 115"/>
                <a:gd name="T22" fmla="*/ 0 w 736"/>
                <a:gd name="T23" fmla="*/ 56 h 115"/>
                <a:gd name="T24" fmla="*/ 0 w 736"/>
                <a:gd name="T25" fmla="*/ 51 h 115"/>
                <a:gd name="T26" fmla="*/ 6 w 736"/>
                <a:gd name="T27" fmla="*/ 51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56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4" y="51"/>
                  </a:lnTo>
                  <a:lnTo>
                    <a:pt x="624" y="51"/>
                  </a:lnTo>
                  <a:lnTo>
                    <a:pt x="628" y="51"/>
                  </a:lnTo>
                  <a:lnTo>
                    <a:pt x="628" y="56"/>
                  </a:lnTo>
                  <a:lnTo>
                    <a:pt x="628" y="61"/>
                  </a:lnTo>
                  <a:lnTo>
                    <a:pt x="624" y="64"/>
                  </a:lnTo>
                  <a:lnTo>
                    <a:pt x="6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5"/>
            <p:cNvSpPr>
              <a:spLocks noEditPoints="1"/>
            </p:cNvSpPr>
            <p:nvPr/>
          </p:nvSpPr>
          <p:spPr bwMode="auto">
            <a:xfrm>
              <a:off x="7443789" y="2344739"/>
              <a:ext cx="1169988" cy="182563"/>
            </a:xfrm>
            <a:custGeom>
              <a:avLst/>
              <a:gdLst>
                <a:gd name="T0" fmla="*/ 12 w 737"/>
                <a:gd name="T1" fmla="*/ 51 h 115"/>
                <a:gd name="T2" fmla="*/ 631 w 737"/>
                <a:gd name="T3" fmla="*/ 51 h 115"/>
                <a:gd name="T4" fmla="*/ 631 w 737"/>
                <a:gd name="T5" fmla="*/ 56 h 115"/>
                <a:gd name="T6" fmla="*/ 635 w 737"/>
                <a:gd name="T7" fmla="*/ 56 h 115"/>
                <a:gd name="T8" fmla="*/ 635 w 737"/>
                <a:gd name="T9" fmla="*/ 61 h 115"/>
                <a:gd name="T10" fmla="*/ 635 w 737"/>
                <a:gd name="T11" fmla="*/ 65 h 115"/>
                <a:gd name="T12" fmla="*/ 631 w 737"/>
                <a:gd name="T13" fmla="*/ 70 h 115"/>
                <a:gd name="T14" fmla="*/ 12 w 737"/>
                <a:gd name="T15" fmla="*/ 70 h 115"/>
                <a:gd name="T16" fmla="*/ 6 w 737"/>
                <a:gd name="T17" fmla="*/ 65 h 115"/>
                <a:gd name="T18" fmla="*/ 0 w 737"/>
                <a:gd name="T19" fmla="*/ 65 h 115"/>
                <a:gd name="T20" fmla="*/ 0 w 737"/>
                <a:gd name="T21" fmla="*/ 61 h 115"/>
                <a:gd name="T22" fmla="*/ 0 w 737"/>
                <a:gd name="T23" fmla="*/ 56 h 115"/>
                <a:gd name="T24" fmla="*/ 6 w 737"/>
                <a:gd name="T25" fmla="*/ 56 h 115"/>
                <a:gd name="T26" fmla="*/ 6 w 737"/>
                <a:gd name="T27" fmla="*/ 56 h 115"/>
                <a:gd name="T28" fmla="*/ 12 w 737"/>
                <a:gd name="T29" fmla="*/ 51 h 115"/>
                <a:gd name="T30" fmla="*/ 12 w 737"/>
                <a:gd name="T31" fmla="*/ 51 h 115"/>
                <a:gd name="T32" fmla="*/ 604 w 737"/>
                <a:gd name="T33" fmla="*/ 0 h 115"/>
                <a:gd name="T34" fmla="*/ 737 w 737"/>
                <a:gd name="T35" fmla="*/ 61 h 115"/>
                <a:gd name="T36" fmla="*/ 604 w 737"/>
                <a:gd name="T37" fmla="*/ 115 h 115"/>
                <a:gd name="T38" fmla="*/ 604 w 737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7" h="115">
                  <a:moveTo>
                    <a:pt x="12" y="51"/>
                  </a:moveTo>
                  <a:lnTo>
                    <a:pt x="631" y="51"/>
                  </a:lnTo>
                  <a:lnTo>
                    <a:pt x="631" y="56"/>
                  </a:lnTo>
                  <a:lnTo>
                    <a:pt x="635" y="56"/>
                  </a:lnTo>
                  <a:lnTo>
                    <a:pt x="635" y="61"/>
                  </a:lnTo>
                  <a:lnTo>
                    <a:pt x="635" y="65"/>
                  </a:lnTo>
                  <a:lnTo>
                    <a:pt x="631" y="70"/>
                  </a:lnTo>
                  <a:lnTo>
                    <a:pt x="12" y="70"/>
                  </a:lnTo>
                  <a:lnTo>
                    <a:pt x="6" y="65"/>
                  </a:lnTo>
                  <a:lnTo>
                    <a:pt x="0" y="65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12" y="51"/>
                  </a:lnTo>
                  <a:lnTo>
                    <a:pt x="12" y="51"/>
                  </a:lnTo>
                  <a:close/>
                  <a:moveTo>
                    <a:pt x="604" y="0"/>
                  </a:moveTo>
                  <a:lnTo>
                    <a:pt x="737" y="61"/>
                  </a:lnTo>
                  <a:lnTo>
                    <a:pt x="604" y="115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7394576" y="3884615"/>
              <a:ext cx="1168400" cy="182563"/>
            </a:xfrm>
            <a:custGeom>
              <a:avLst/>
              <a:gdLst>
                <a:gd name="T0" fmla="*/ 10 w 736"/>
                <a:gd name="T1" fmla="*/ 51 h 115"/>
                <a:gd name="T2" fmla="*/ 625 w 736"/>
                <a:gd name="T3" fmla="*/ 51 h 115"/>
                <a:gd name="T4" fmla="*/ 631 w 736"/>
                <a:gd name="T5" fmla="*/ 51 h 115"/>
                <a:gd name="T6" fmla="*/ 631 w 736"/>
                <a:gd name="T7" fmla="*/ 51 h 115"/>
                <a:gd name="T8" fmla="*/ 635 w 736"/>
                <a:gd name="T9" fmla="*/ 56 h 115"/>
                <a:gd name="T10" fmla="*/ 631 w 736"/>
                <a:gd name="T11" fmla="*/ 59 h 115"/>
                <a:gd name="T12" fmla="*/ 625 w 736"/>
                <a:gd name="T13" fmla="*/ 64 h 115"/>
                <a:gd name="T14" fmla="*/ 10 w 736"/>
                <a:gd name="T15" fmla="*/ 64 h 115"/>
                <a:gd name="T16" fmla="*/ 6 w 736"/>
                <a:gd name="T17" fmla="*/ 59 h 115"/>
                <a:gd name="T18" fmla="*/ 0 w 736"/>
                <a:gd name="T19" fmla="*/ 59 h 115"/>
                <a:gd name="T20" fmla="*/ 0 w 736"/>
                <a:gd name="T21" fmla="*/ 56 h 115"/>
                <a:gd name="T22" fmla="*/ 0 w 736"/>
                <a:gd name="T23" fmla="*/ 56 h 115"/>
                <a:gd name="T24" fmla="*/ 6 w 736"/>
                <a:gd name="T25" fmla="*/ 51 h 115"/>
                <a:gd name="T26" fmla="*/ 6 w 736"/>
                <a:gd name="T27" fmla="*/ 51 h 115"/>
                <a:gd name="T28" fmla="*/ 10 w 736"/>
                <a:gd name="T29" fmla="*/ 51 h 115"/>
                <a:gd name="T30" fmla="*/ 10 w 736"/>
                <a:gd name="T31" fmla="*/ 51 h 115"/>
                <a:gd name="T32" fmla="*/ 603 w 736"/>
                <a:gd name="T33" fmla="*/ 0 h 115"/>
                <a:gd name="T34" fmla="*/ 736 w 736"/>
                <a:gd name="T35" fmla="*/ 56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10" y="51"/>
                  </a:moveTo>
                  <a:lnTo>
                    <a:pt x="625" y="51"/>
                  </a:lnTo>
                  <a:lnTo>
                    <a:pt x="631" y="51"/>
                  </a:lnTo>
                  <a:lnTo>
                    <a:pt x="631" y="51"/>
                  </a:lnTo>
                  <a:lnTo>
                    <a:pt x="635" y="56"/>
                  </a:lnTo>
                  <a:lnTo>
                    <a:pt x="631" y="59"/>
                  </a:lnTo>
                  <a:lnTo>
                    <a:pt x="625" y="64"/>
                  </a:lnTo>
                  <a:lnTo>
                    <a:pt x="10" y="64"/>
                  </a:lnTo>
                  <a:lnTo>
                    <a:pt x="6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10" y="51"/>
                  </a:lnTo>
                  <a:lnTo>
                    <a:pt x="10" y="51"/>
                  </a:lnTo>
                  <a:close/>
                  <a:moveTo>
                    <a:pt x="603" y="0"/>
                  </a:moveTo>
                  <a:lnTo>
                    <a:pt x="736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7"/>
            <p:cNvSpPr>
              <a:spLocks noChangeArrowheads="1"/>
            </p:cNvSpPr>
            <p:nvPr/>
          </p:nvSpPr>
          <p:spPr bwMode="auto">
            <a:xfrm>
              <a:off x="4237039" y="1687514"/>
              <a:ext cx="1385888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8"/>
            <p:cNvSpPr>
              <a:spLocks noChangeArrowheads="1"/>
            </p:cNvSpPr>
            <p:nvPr/>
          </p:nvSpPr>
          <p:spPr bwMode="auto">
            <a:xfrm>
              <a:off x="4237039" y="1687514"/>
              <a:ext cx="1385888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49"/>
            <p:cNvSpPr>
              <a:spLocks noChangeArrowheads="1"/>
            </p:cNvSpPr>
            <p:nvPr/>
          </p:nvSpPr>
          <p:spPr bwMode="auto">
            <a:xfrm>
              <a:off x="4394201" y="1749427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123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Rectangle 150"/>
            <p:cNvSpPr>
              <a:spLocks noChangeArrowheads="1"/>
            </p:cNvSpPr>
            <p:nvPr/>
          </p:nvSpPr>
          <p:spPr bwMode="auto">
            <a:xfrm>
              <a:off x="5100639" y="171767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3" name="Rectangle 151"/>
            <p:cNvSpPr>
              <a:spLocks noChangeArrowheads="1"/>
            </p:cNvSpPr>
            <p:nvPr/>
          </p:nvSpPr>
          <p:spPr bwMode="auto">
            <a:xfrm>
              <a:off x="5259389" y="174942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" name="Rectangle 152"/>
            <p:cNvSpPr>
              <a:spLocks noChangeArrowheads="1"/>
            </p:cNvSpPr>
            <p:nvPr/>
          </p:nvSpPr>
          <p:spPr bwMode="auto">
            <a:xfrm>
              <a:off x="6418264" y="1674814"/>
              <a:ext cx="1387475" cy="427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53"/>
            <p:cNvSpPr>
              <a:spLocks noChangeArrowheads="1"/>
            </p:cNvSpPr>
            <p:nvPr/>
          </p:nvSpPr>
          <p:spPr bwMode="auto">
            <a:xfrm>
              <a:off x="6418264" y="1674814"/>
              <a:ext cx="1387475" cy="42703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4"/>
            <p:cNvSpPr>
              <a:spLocks noChangeArrowheads="1"/>
            </p:cNvSpPr>
            <p:nvPr/>
          </p:nvSpPr>
          <p:spPr bwMode="auto">
            <a:xfrm>
              <a:off x="6477001" y="1706564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155"/>
            <p:cNvSpPr>
              <a:spLocks noChangeArrowheads="1"/>
            </p:cNvSpPr>
            <p:nvPr/>
          </p:nvSpPr>
          <p:spPr bwMode="auto">
            <a:xfrm>
              <a:off x="7404101" y="1706564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8" name="Freeform 156"/>
            <p:cNvSpPr>
              <a:spLocks noEditPoints="1"/>
            </p:cNvSpPr>
            <p:nvPr/>
          </p:nvSpPr>
          <p:spPr bwMode="auto">
            <a:xfrm>
              <a:off x="5205414" y="1828297"/>
              <a:ext cx="1168400" cy="182562"/>
            </a:xfrm>
            <a:custGeom>
              <a:avLst/>
              <a:gdLst>
                <a:gd name="T0" fmla="*/ 6 w 736"/>
                <a:gd name="T1" fmla="*/ 51 h 115"/>
                <a:gd name="T2" fmla="*/ 625 w 736"/>
                <a:gd name="T3" fmla="*/ 51 h 115"/>
                <a:gd name="T4" fmla="*/ 631 w 736"/>
                <a:gd name="T5" fmla="*/ 56 h 115"/>
                <a:gd name="T6" fmla="*/ 631 w 736"/>
                <a:gd name="T7" fmla="*/ 56 h 115"/>
                <a:gd name="T8" fmla="*/ 634 w 736"/>
                <a:gd name="T9" fmla="*/ 61 h 115"/>
                <a:gd name="T10" fmla="*/ 631 w 736"/>
                <a:gd name="T11" fmla="*/ 64 h 115"/>
                <a:gd name="T12" fmla="*/ 625 w 736"/>
                <a:gd name="T13" fmla="*/ 69 h 115"/>
                <a:gd name="T14" fmla="*/ 6 w 736"/>
                <a:gd name="T15" fmla="*/ 69 h 115"/>
                <a:gd name="T16" fmla="*/ 0 w 736"/>
                <a:gd name="T17" fmla="*/ 64 h 115"/>
                <a:gd name="T18" fmla="*/ 0 w 736"/>
                <a:gd name="T19" fmla="*/ 64 h 115"/>
                <a:gd name="T20" fmla="*/ 0 w 736"/>
                <a:gd name="T21" fmla="*/ 61 h 115"/>
                <a:gd name="T22" fmla="*/ 0 w 736"/>
                <a:gd name="T23" fmla="*/ 56 h 115"/>
                <a:gd name="T24" fmla="*/ 0 w 736"/>
                <a:gd name="T25" fmla="*/ 56 h 115"/>
                <a:gd name="T26" fmla="*/ 6 w 736"/>
                <a:gd name="T27" fmla="*/ 56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5" y="51"/>
                  </a:lnTo>
                  <a:lnTo>
                    <a:pt x="631" y="56"/>
                  </a:lnTo>
                  <a:lnTo>
                    <a:pt x="631" y="56"/>
                  </a:lnTo>
                  <a:lnTo>
                    <a:pt x="634" y="61"/>
                  </a:lnTo>
                  <a:lnTo>
                    <a:pt x="631" y="64"/>
                  </a:lnTo>
                  <a:lnTo>
                    <a:pt x="625" y="69"/>
                  </a:lnTo>
                  <a:lnTo>
                    <a:pt x="6" y="69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9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dirty="0" smtClean="0"/>
              <a:t>are the foundation of computer programming</a:t>
            </a:r>
          </a:p>
          <a:p>
            <a:r>
              <a:rPr lang="en-US" dirty="0" smtClean="0"/>
              <a:t>Algorithmic thinking, problem solving and data structures are vital for software engineers</a:t>
            </a:r>
          </a:p>
          <a:p>
            <a:pPr lvl="1"/>
            <a:r>
              <a:rPr lang="en-US" dirty="0" smtClean="0"/>
              <a:t>C# developers should know when to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T[]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LinkedList&lt;T&gt;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Dictionary&lt;K,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SortedDictionary&lt;K,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T&gt;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SortedSet&lt;T&gt;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Computational complexity </a:t>
            </a:r>
            <a:r>
              <a:rPr lang="en-US" dirty="0" smtClean="0"/>
              <a:t>is important for algorithm design and efficient programming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Are Data Structures So Important?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2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Primitive data types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Numbers: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r>
              <a:rPr lang="en-US" dirty="0" smtClean="0"/>
              <a:t>, …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Text data: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, …</a:t>
            </a:r>
          </a:p>
          <a:p>
            <a:pPr marL="349250" indent="-239713">
              <a:lnSpc>
                <a:spcPct val="100000"/>
              </a:lnSpc>
            </a:pPr>
            <a:r>
              <a:rPr lang="en-US" b="1" dirty="0" smtClean="0"/>
              <a:t>Simple structures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A group of primitive fields stored together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/>
              <a:t>, </a:t>
            </a:r>
            <a:r>
              <a:rPr lang="en-US" dirty="0"/>
              <a:t>…</a:t>
            </a:r>
          </a:p>
          <a:p>
            <a:pPr>
              <a:lnSpc>
                <a:spcPct val="100000"/>
              </a:lnSpc>
            </a:pPr>
            <a:r>
              <a:rPr lang="en-US" b="1" dirty="0" smtClean="0"/>
              <a:t>Collections</a:t>
            </a:r>
            <a:endParaRPr lang="en-US" b="1" dirty="0"/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A set / sequence of elements (of the same type)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E.g. array, list, stack, queue, tree, </a:t>
            </a:r>
            <a:r>
              <a:rPr lang="en-US" dirty="0" err="1" smtClean="0"/>
              <a:t>hashtable</a:t>
            </a:r>
            <a:r>
              <a:rPr lang="en-US" dirty="0" smtClean="0"/>
              <a:t>, bag, …</a:t>
            </a:r>
            <a:endParaRPr lang="en-US" dirty="0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Types and Collections</a:t>
            </a:r>
            <a:endParaRPr lang="en-US" dirty="0"/>
          </a:p>
        </p:txBody>
      </p:sp>
      <p:pic>
        <p:nvPicPr>
          <p:cNvPr id="2050" name="Picture 2" descr="data, grou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379" y="294357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umber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04" y="13715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munity, connection, consultation, consulting, earth, global, group, internet, large group, network, polar, round table, social, social network, users, worl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754" y="4857750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08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Data Type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smtClean="0"/>
              <a:t>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data type together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, whose properties are specified independently of any particular implementation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ADT </a:t>
            </a:r>
            <a:r>
              <a:rPr lang="en-US" dirty="0" smtClean="0"/>
              <a:t>is a set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Like </a:t>
            </a:r>
            <a:r>
              <a:rPr lang="en-US" dirty="0"/>
              <a:t>the interfaces in C</a:t>
            </a:r>
            <a:r>
              <a:rPr lang="en-US" dirty="0" smtClean="0"/>
              <a:t># / Java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Defines what we can do with the structure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ADT can </a:t>
            </a:r>
            <a:r>
              <a:rPr lang="en-US" dirty="0"/>
              <a:t>have </a:t>
            </a:r>
            <a:r>
              <a:rPr lang="en-US" dirty="0" smtClean="0"/>
              <a:t>several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implementations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implementations </a:t>
            </a:r>
            <a:r>
              <a:rPr lang="en-US" dirty="0" smtClean="0"/>
              <a:t>can have different efficiency, inner logic and resource needs</a:t>
            </a:r>
            <a:endParaRPr lang="en-US" dirty="0"/>
          </a:p>
        </p:txBody>
      </p:sp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</a:t>
            </a:r>
            <a:r>
              <a:rPr lang="en-US" dirty="0" smtClean="0"/>
              <a:t>Types (ADT)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23212" y="3048000"/>
            <a:ext cx="3558010" cy="1752600"/>
            <a:chOff x="5052590" y="3581400"/>
            <a:chExt cx="3558010" cy="1752600"/>
          </a:xfrm>
        </p:grpSpPr>
        <p:pic>
          <p:nvPicPr>
            <p:cNvPr id="3074" name="Picture 2" descr="http://www.hdpaperz.com/wp-content/gallery/abstract_wallpapers_4/abstract-wallpaper-rainbow-colorful-pictures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2590" y="3581400"/>
              <a:ext cx="3558010" cy="1752600"/>
            </a:xfrm>
            <a:prstGeom prst="roundRect">
              <a:avLst>
                <a:gd name="adj" fmla="val 50000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rot="341437">
              <a:off x="6552660" y="4592766"/>
              <a:ext cx="1990356" cy="695337"/>
            </a:xfrm>
            <a:prstGeom prst="rect">
              <a:avLst/>
            </a:prstGeom>
            <a:noFill/>
          </p:spPr>
          <p:txBody>
            <a:bodyPr wrap="none" rtlCol="0">
              <a:prstTxWarp prst="textCurveUp">
                <a:avLst>
                  <a:gd name="adj" fmla="val 56338"/>
                </a:avLst>
              </a:prstTxWarp>
              <a:spAutoFit/>
            </a:bodyPr>
            <a:lstStyle/>
            <a:p>
              <a:r>
                <a:rPr lang="en-US" b="1" dirty="0">
                  <a:ln w="10160">
                    <a:solidFill>
                      <a:srgbClr val="FFFF00">
                        <a:alpha val="50000"/>
                      </a:srgbClr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abstract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912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lgorithms-data-structures-programs-400x400-imadfhtru9g4s7rj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3629"/>
            <a:ext cx="4419600" cy="67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8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structures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Lists: </a:t>
            </a:r>
            <a:r>
              <a:rPr lang="en-US" dirty="0" smtClean="0"/>
              <a:t>fixed size and variable size sequences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Stacks: LIFO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structures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Queues: FIFO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structures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Trees and tree-like structures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Binary, ordered search trees, balanced</a:t>
            </a:r>
            <a:r>
              <a:rPr lang="en-US" dirty="0"/>
              <a:t> </a:t>
            </a:r>
            <a:r>
              <a:rPr lang="en-US" dirty="0" smtClean="0"/>
              <a:t>trees, etc.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dirty="0"/>
              <a:t> (</a:t>
            </a:r>
            <a:r>
              <a:rPr lang="en-US" dirty="0" smtClean="0"/>
              <a:t>maps, associative arrays)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Hold pairs </a:t>
            </a:r>
            <a:r>
              <a:rPr lang="en-US" dirty="0"/>
              <a:t>(</a:t>
            </a:r>
            <a:r>
              <a:rPr lang="en-US" dirty="0" smtClean="0"/>
              <a:t>key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value)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Hash tables: </a:t>
            </a:r>
            <a:r>
              <a:rPr lang="en-US" dirty="0" smtClean="0"/>
              <a:t>use hash functions </a:t>
            </a:r>
            <a:r>
              <a:rPr lang="en-US" dirty="0"/>
              <a:t>to </a:t>
            </a:r>
            <a:r>
              <a:rPr lang="en-US" dirty="0" smtClean="0"/>
              <a:t>search / insert</a:t>
            </a:r>
            <a:endParaRPr lang="en-US" dirty="0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Structures</a:t>
            </a:r>
          </a:p>
        </p:txBody>
      </p:sp>
      <p:pic>
        <p:nvPicPr>
          <p:cNvPr id="4098" name="Picture 2" descr="list, taskbar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84" y="1828800"/>
            <a:ext cx="158601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0773">
            <a:off x="9784926" y="3440602"/>
            <a:ext cx="1708193" cy="1044918"/>
          </a:xfrm>
          <a:prstGeom prst="rect">
            <a:avLst/>
          </a:prstGeom>
        </p:spPr>
      </p:pic>
      <p:pic>
        <p:nvPicPr>
          <p:cNvPr id="1026" name="Picture 2" descr="http://www2.psd100.com/ppp/2013/11/0601/dictionary-icon-11061832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4" y="4669680"/>
            <a:ext cx="1896879" cy="18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923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multi-sets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bags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Set – collection of unique elements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Bag – collection of non-unique elements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dictionaries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queues </a:t>
            </a:r>
            <a:r>
              <a:rPr lang="en-US" dirty="0" smtClean="0"/>
              <a:t>/ heaps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Special tree structures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Suffix tree, interval tree, index tree, </a:t>
            </a:r>
            <a:r>
              <a:rPr lang="en-US" noProof="1" smtClean="0"/>
              <a:t>trie, rope, …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Directed / undirected, weighted / unweighted,</a:t>
            </a:r>
            <a:br>
              <a:rPr lang="en-US" dirty="0" smtClean="0"/>
            </a:br>
            <a:r>
              <a:rPr lang="en-US" dirty="0" smtClean="0"/>
              <a:t>connected / non-connected, cyclic / acyclic,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</a:t>
            </a:r>
            <a:r>
              <a:rPr lang="en-US" dirty="0" smtClean="0"/>
              <a:t>Structures (2)</a:t>
            </a:r>
            <a:endParaRPr lang="en-US" dirty="0"/>
          </a:p>
        </p:txBody>
      </p:sp>
      <p:pic>
        <p:nvPicPr>
          <p:cNvPr id="5122" name="Picture 2" descr="binary, department, organization chart, t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362" y="3429000"/>
            <a:ext cx="1752600" cy="1752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dd, bag, basket, buy, cart, ecommerce, magazine, shipping, shop, shopping, shopping cart, webshop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618" y="1219200"/>
            <a:ext cx="1036088" cy="10360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12" y="5386456"/>
            <a:ext cx="1981500" cy="1090544"/>
          </a:xfrm>
          <a:prstGeom prst="rect">
            <a:avLst/>
          </a:prstGeom>
        </p:spPr>
      </p:pic>
      <p:pic>
        <p:nvPicPr>
          <p:cNvPr id="1028" name="Picture 4" descr="http://www.777icons.com/libs/fire-toolbar/sorting_a-z-ico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18" y="2518016"/>
            <a:ext cx="883688" cy="883688"/>
          </a:xfrm>
          <a:prstGeom prst="roundRect">
            <a:avLst>
              <a:gd name="adj" fmla="val 283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cs.ox.ac.uk/images/research/algorithm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89412" y="856519"/>
            <a:ext cx="3810000" cy="2362201"/>
          </a:xfrm>
          <a:prstGeom prst="roundRect">
            <a:avLst>
              <a:gd name="adj" fmla="val 275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3618716"/>
            <a:ext cx="7924800" cy="820600"/>
          </a:xfrm>
        </p:spPr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4460799"/>
            <a:ext cx="7924800" cy="71903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146" name="Picture 2" descr="games, logic, pack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694721"/>
            <a:ext cx="2025732" cy="20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005">
            <a:off x="9233265" y="1747341"/>
            <a:ext cx="1619559" cy="1920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523">
            <a:off x="1709461" y="4742228"/>
            <a:ext cx="2106079" cy="132234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68" y="4685516"/>
            <a:ext cx="1997544" cy="1431431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6" y="5309666"/>
            <a:ext cx="1524132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191000"/>
            <a:ext cx="11804822" cy="2477468"/>
          </a:xfrm>
        </p:spPr>
        <p:txBody>
          <a:bodyPr>
            <a:normAutofit/>
          </a:bodyPr>
          <a:lstStyle/>
          <a:p>
            <a:r>
              <a:rPr lang="en-US" dirty="0" smtClean="0"/>
              <a:t>The term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dirty="0" smtClean="0"/>
              <a:t>" means "a sequence of steps"</a:t>
            </a:r>
          </a:p>
          <a:p>
            <a:pPr lvl="1"/>
            <a:r>
              <a:rPr lang="en-US" dirty="0" smtClean="0"/>
              <a:t>Derived from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Muḥammad Al-Khwārizmī'</a:t>
            </a:r>
            <a:r>
              <a:rPr lang="en-US" dirty="0" smtClean="0"/>
              <a:t>, a Persian mathematician and astronomer</a:t>
            </a:r>
          </a:p>
          <a:p>
            <a:pPr lvl="2"/>
            <a:r>
              <a:rPr lang="en-US" dirty="0" smtClean="0"/>
              <a:t>He described an algorithm for solving quadratic equations in </a:t>
            </a:r>
            <a:r>
              <a:rPr lang="bg-BG" dirty="0" smtClean="0"/>
              <a:t>825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Algorithm?</a:t>
            </a:r>
            <a:endParaRPr lang="en-US" dirty="0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989012" y="1210747"/>
            <a:ext cx="10210800" cy="2827853"/>
          </a:xfrm>
          <a:prstGeom prst="roundRect">
            <a:avLst>
              <a:gd name="adj" fmla="val 173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“In mathematics and computer science, an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step-by-step procedure for calculations. An algorithm is an effective method expressed as a finite list of well-defined instructions for calculating a function.”</a:t>
            </a:r>
          </a:p>
          <a:p>
            <a:pPr algn="r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Wikipedia</a:t>
            </a:r>
          </a:p>
        </p:txBody>
      </p:sp>
    </p:spTree>
    <p:extLst>
      <p:ext uri="{BB962C8B-B14F-4D97-AF65-F5344CB8AC3E}">
        <p14:creationId xmlns:p14="http://schemas.microsoft.com/office/powerpoint/2010/main" val="31092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are fundamental in programming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Imperative</a:t>
            </a:r>
            <a:r>
              <a:rPr lang="en-US" dirty="0" smtClean="0"/>
              <a:t> (traditional, algorithmic) programming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describe in formal steps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how to do something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dirty="0" smtClean="0"/>
              <a:t> == sequence of operations (steps)</a:t>
            </a:r>
          </a:p>
          <a:p>
            <a:pPr lvl="2"/>
            <a:r>
              <a:rPr lang="en-US" dirty="0" smtClean="0"/>
              <a:t>Can include branches (conditional blocks) and repeated logic (loops)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(</a:t>
            </a:r>
            <a:r>
              <a:rPr lang="en-US" dirty="0"/>
              <a:t>mathematical thinking, </a:t>
            </a:r>
            <a:r>
              <a:rPr lang="en-US" dirty="0" smtClean="0"/>
              <a:t>logical thinking, engineering thinking)</a:t>
            </a:r>
          </a:p>
          <a:p>
            <a:pPr lvl="1"/>
            <a:r>
              <a:rPr lang="en-US" dirty="0" smtClean="0"/>
              <a:t>Ability to decompose the problems into formal sequences of steps (algorithms)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Algorithms in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1751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Algorithms</a:t>
            </a:r>
            <a:r>
              <a:rPr lang="en-US" sz="3200" dirty="0" smtClean="0"/>
              <a:t> can be expressed as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pseudocode</a:t>
            </a:r>
            <a:r>
              <a:rPr lang="en-US" sz="3200" dirty="0" smtClean="0"/>
              <a:t>, through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flowcharts</a:t>
            </a:r>
            <a:r>
              <a:rPr lang="en-US" sz="3200" dirty="0" smtClean="0"/>
              <a:t> or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 code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and Flowcharts  </a:t>
            </a:r>
            <a:endParaRPr lang="en-US" dirty="0"/>
          </a:p>
        </p:txBody>
      </p:sp>
      <p:pic>
        <p:nvPicPr>
          <p:cNvPr id="8194" name="Picture 2" descr="http://www.flowcharttools.com/images/examples/Flowchart%20for%20computing%20factorial%20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3" r="8699" b="-1699"/>
          <a:stretch/>
        </p:blipFill>
        <p:spPr bwMode="auto">
          <a:xfrm>
            <a:off x="4567292" y="2297651"/>
            <a:ext cx="2673667" cy="3541917"/>
          </a:xfrm>
          <a:prstGeom prst="roundRect">
            <a:avLst>
              <a:gd name="adj" fmla="val 1504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33801" y="2288832"/>
            <a:ext cx="3655611" cy="3554819"/>
          </a:xfrm>
          <a:prstGeom prst="roundRect">
            <a:avLst>
              <a:gd name="adj" fmla="val 110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BFS(node)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node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v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queue 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endParaRPr lang="en-US" sz="19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6028120"/>
            <a:ext cx="36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seudo</a:t>
            </a: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9574" y="6028120"/>
            <a:ext cx="15644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lowchart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7618412" y="2289966"/>
            <a:ext cx="4016565" cy="3549602"/>
          </a:xfrm>
          <a:prstGeom prst="roundRect">
            <a:avLst>
              <a:gd name="adj" fmla="val 110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DFS(Node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Print(node.Name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node.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Children.Count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(!visited[node.Id])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DFS(node.Children[i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visited[node.Id] = true;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8412" y="6028119"/>
            <a:ext cx="40165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ource code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554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8" grpId="0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Sorting and searching</a:t>
            </a:r>
          </a:p>
          <a:p>
            <a:r>
              <a:rPr lang="en-US" dirty="0" smtClean="0"/>
              <a:t>Dynamic programming</a:t>
            </a:r>
          </a:p>
          <a:p>
            <a:r>
              <a:rPr lang="en-US" dirty="0" smtClean="0"/>
              <a:t>Graph algorithms</a:t>
            </a:r>
          </a:p>
          <a:p>
            <a:pPr lvl="1"/>
            <a:r>
              <a:rPr lang="en-US" dirty="0" smtClean="0"/>
              <a:t>DFS and BFS traversals</a:t>
            </a:r>
          </a:p>
          <a:p>
            <a:r>
              <a:rPr lang="en-US" dirty="0" smtClean="0"/>
              <a:t>Combinatorial algorithms</a:t>
            </a:r>
          </a:p>
          <a:p>
            <a:pPr lvl="1"/>
            <a:r>
              <a:rPr lang="en-US" dirty="0" smtClean="0"/>
              <a:t>Recursive algorithms</a:t>
            </a:r>
          </a:p>
          <a:p>
            <a:r>
              <a:rPr lang="en-US" dirty="0" smtClean="0"/>
              <a:t>Other algorithms</a:t>
            </a:r>
          </a:p>
          <a:p>
            <a:pPr lvl="1"/>
            <a:r>
              <a:rPr lang="en-US" dirty="0" smtClean="0"/>
              <a:t>Greedy algorithms, computational geometry, randomized algorithms, parallel algorithms, genetic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ome Algorithms in Programming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32412" y="990600"/>
            <a:ext cx="6255845" cy="4528105"/>
            <a:chOff x="5256212" y="990600"/>
            <a:chExt cx="6255845" cy="4528105"/>
          </a:xfrm>
        </p:grpSpPr>
        <p:pic>
          <p:nvPicPr>
            <p:cNvPr id="2050" name="Picture 2" descr="http://lukeblower.com/wp-content/uploads/2013/07/algorithm_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212" y="1252813"/>
              <a:ext cx="6255845" cy="42658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chart, flow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7812" y="990600"/>
              <a:ext cx="31860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26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caddtutorialsonline.com/images/16-Abstract-world-with-rising-su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15" y="1371601"/>
            <a:ext cx="5713930" cy="2867024"/>
          </a:xfrm>
          <a:prstGeom prst="roundRect">
            <a:avLst>
              <a:gd name="adj" fmla="val 42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5801"/>
            <a:ext cx="8229600" cy="820600"/>
          </a:xfrm>
        </p:spPr>
        <p:txBody>
          <a:bodyPr/>
          <a:lstStyle/>
          <a:p>
            <a:r>
              <a:rPr lang="en-US" smtClean="0"/>
              <a:t>Algorithm </a:t>
            </a:r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noProof="1" smtClean="0"/>
              <a:t>Asymptotic Notation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47">
            <a:off x="3263617" y="1497920"/>
            <a:ext cx="1820822" cy="114324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236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 descr="aab05dd5de57f6aa638348aa48cd80d5b522f8c70a35d58044c03b56dfdc53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57200"/>
            <a:ext cx="9146590" cy="60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b="1" dirty="0">
                <a:ea typeface="굴림" pitchFamily="50" charset="-127"/>
              </a:rPr>
              <a:t>Why </a:t>
            </a:r>
            <a:r>
              <a:rPr lang="en-US" altLang="ko-KR" b="1" dirty="0" smtClean="0">
                <a:ea typeface="굴림" pitchFamily="50" charset="-127"/>
              </a:rPr>
              <a:t>should we analyze algorithms?</a:t>
            </a:r>
            <a:endParaRPr lang="en-US" altLang="ko-KR" b="1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Predict the resources </a:t>
            </a:r>
            <a:r>
              <a:rPr lang="en-US" altLang="ko-KR" dirty="0" smtClean="0">
                <a:ea typeface="굴림" pitchFamily="50" charset="-127"/>
              </a:rPr>
              <a:t>the </a:t>
            </a:r>
            <a:r>
              <a:rPr lang="en-US" altLang="ko-KR" dirty="0">
                <a:ea typeface="굴림" pitchFamily="50" charset="-127"/>
              </a:rPr>
              <a:t>algorithm </a:t>
            </a:r>
            <a:r>
              <a:rPr lang="en-US" altLang="ko-KR" dirty="0" smtClean="0">
                <a:ea typeface="굴림" pitchFamily="50" charset="-127"/>
              </a:rPr>
              <a:t>will need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Computational </a:t>
            </a:r>
            <a:r>
              <a:rPr lang="en-US" altLang="ko-KR" dirty="0" smtClean="0">
                <a:ea typeface="굴림" pitchFamily="50" charset="-127"/>
              </a:rPr>
              <a:t>time (CPU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Memory </a:t>
            </a:r>
            <a:r>
              <a:rPr lang="en-US" altLang="ko-KR" dirty="0" smtClean="0">
                <a:ea typeface="굴림" pitchFamily="50" charset="-127"/>
              </a:rPr>
              <a:t>space (RAM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Communication </a:t>
            </a:r>
            <a:r>
              <a:rPr lang="en-US" altLang="ko-KR" dirty="0" smtClean="0">
                <a:ea typeface="굴림" pitchFamily="50" charset="-127"/>
              </a:rPr>
              <a:t>bandwidth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The expected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running time </a:t>
            </a:r>
            <a:r>
              <a:rPr lang="en-US" altLang="ko-KR" dirty="0" smtClean="0">
                <a:ea typeface="굴림" pitchFamily="50" charset="-127"/>
              </a:rPr>
              <a:t>of </a:t>
            </a:r>
            <a:r>
              <a:rPr lang="en-US" altLang="ko-KR" dirty="0">
                <a:ea typeface="굴림" pitchFamily="50" charset="-127"/>
              </a:rPr>
              <a:t>an algorithm is: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The </a:t>
            </a:r>
            <a:r>
              <a:rPr lang="en-US" altLang="ko-KR" dirty="0" smtClean="0">
                <a:ea typeface="굴림" pitchFamily="50" charset="-127"/>
              </a:rPr>
              <a:t>total number </a:t>
            </a:r>
            <a:r>
              <a:rPr lang="en-US" altLang="ko-KR" dirty="0">
                <a:ea typeface="굴림" pitchFamily="50" charset="-127"/>
              </a:rPr>
              <a:t>of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primitive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operations </a:t>
            </a:r>
            <a:r>
              <a:rPr lang="en-US" altLang="ko-KR" dirty="0" smtClean="0">
                <a:ea typeface="굴림" pitchFamily="50" charset="-127"/>
              </a:rPr>
              <a:t>executed</a:t>
            </a:r>
            <a:br>
              <a:rPr lang="en-US" altLang="ko-KR" dirty="0" smtClean="0">
                <a:ea typeface="굴림" pitchFamily="50" charset="-127"/>
              </a:rPr>
            </a:b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en-US" altLang="ko-KR" dirty="0">
                <a:ea typeface="굴림" pitchFamily="50" charset="-127"/>
              </a:rPr>
              <a:t>machine independent steps</a:t>
            </a:r>
            <a:r>
              <a:rPr lang="en-US" altLang="ko-KR" dirty="0" smtClean="0">
                <a:ea typeface="굴림" pitchFamily="50" charset="-127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ea typeface="굴림" pitchFamily="50" charset="-127"/>
              </a:rPr>
              <a:t>Also 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algorithm complexity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Algorithm Analysis</a:t>
            </a:r>
            <a:endParaRPr lang="bg-BG"/>
          </a:p>
        </p:txBody>
      </p:sp>
      <p:pic>
        <p:nvPicPr>
          <p:cNvPr id="3074" name="Picture 2" descr="http://www.unep.org/roap/portals/96/temp%20file%20for%20youth%20and%20civil%20society%20graphics/icon_resources_wh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976875"/>
            <a:ext cx="1371599" cy="1371599"/>
          </a:xfrm>
          <a:prstGeom prst="roundRect">
            <a:avLst>
              <a:gd name="adj" fmla="val 531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threeriverssystems.com/wp-content/uploads/analyz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749" y="1295400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wpropertygroup.com.au/sites/aro292/uploads/images/investearl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t="-2970" r="4926" b="-2970"/>
          <a:stretch/>
        </p:blipFill>
        <p:spPr bwMode="auto">
          <a:xfrm>
            <a:off x="9992888" y="4724400"/>
            <a:ext cx="1360542" cy="1598861"/>
          </a:xfrm>
          <a:prstGeom prst="roundRect">
            <a:avLst>
              <a:gd name="adj" fmla="val 53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62945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resized_philosoraptor-meme-generator-algorithms-and-data-structures-dafaaaqqqqqqq-bc310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b="1" dirty="0">
                <a:ea typeface="굴림" pitchFamily="50" charset="-127"/>
              </a:rPr>
              <a:t>What to measure?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CPU time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Memory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steps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particular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disk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network packets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Asymptotic </a:t>
            </a:r>
            <a:r>
              <a:rPr lang="en-US" altLang="ko-KR" dirty="0">
                <a:ea typeface="굴림" pitchFamily="50" charset="-127"/>
              </a:rPr>
              <a:t>complexity</a:t>
            </a:r>
            <a:endParaRPr lang="bg-BG" dirty="0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</a:t>
            </a:r>
            <a:endParaRPr lang="bg-BG" dirty="0"/>
          </a:p>
        </p:txBody>
      </p:sp>
      <p:pic>
        <p:nvPicPr>
          <p:cNvPr id="46082" name="Picture 2" descr="http://noteroschile.files.wordpress.com/2008/03/ram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27" y="1127363"/>
            <a:ext cx="1970042" cy="106382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4" name="Picture 4" descr="http://darkub.files.wordpress.com/2008/01/cpu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17">
            <a:off x="7077289" y="2604873"/>
            <a:ext cx="2014142" cy="183958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6" name="Picture 6" descr="http://www.samsung.com/us/business/semiconductor/news/downloads/HDD_F2EG_LG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45" y="4827654"/>
            <a:ext cx="2064102" cy="154609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098" name="Picture 2" descr="http://pngimg.com/upload/clock_PNG66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62" y="2378709"/>
            <a:ext cx="1766123" cy="229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547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Worst-case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An upper bound on the running time for any </a:t>
            </a:r>
            <a:r>
              <a:rPr lang="en-US" altLang="ko-KR" dirty="0" smtClean="0">
                <a:ea typeface="굴림" pitchFamily="50" charset="-127"/>
              </a:rPr>
              <a:t>input of given size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Typically algorithms performance is measured for their worst case</a:t>
            </a:r>
            <a:endParaRPr lang="en-US" altLang="ko-KR" dirty="0">
              <a:ea typeface="굴림" pitchFamily="50" charset="-127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Average-case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running time averaged </a:t>
            </a:r>
            <a:r>
              <a:rPr lang="en-US" dirty="0"/>
              <a:t>over all possible </a:t>
            </a:r>
            <a:r>
              <a:rPr lang="en-US" dirty="0" smtClean="0"/>
              <a:t>inputs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to measure algorithms that are repeated many times</a:t>
            </a: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Best-case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The lower bound on the running </a:t>
            </a:r>
            <a:r>
              <a:rPr lang="en-US" altLang="ko-KR" dirty="0" smtClean="0">
                <a:ea typeface="굴림" pitchFamily="50" charset="-127"/>
              </a:rPr>
              <a:t>time (the optimal case)</a:t>
            </a:r>
            <a:endParaRPr lang="bg-BG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Time Complexity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8396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Sequential search in a list of size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Worst-case</a:t>
            </a:r>
            <a:r>
              <a:rPr lang="en-US" altLang="ko-KR" dirty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comparisons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Best-case: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1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Average-case</a:t>
            </a:r>
            <a:r>
              <a:rPr lang="en-US" altLang="ko-KR" dirty="0" smtClean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dirty="0" smtClean="0">
                <a:ea typeface="굴림" pitchFamily="50" charset="-127"/>
              </a:rPr>
              <a:t> comparisons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algorithm runs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Linear number of operations</a:t>
            </a:r>
            <a:endParaRPr lang="bg-BG" altLang="ko-KR" dirty="0">
              <a:ea typeface="굴림" pitchFamily="50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46813" y="1981200"/>
            <a:ext cx="5029199" cy="2209800"/>
          </a:xfrm>
          <a:custGeom>
            <a:avLst/>
            <a:gdLst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90" fmla="*/ 501 w 3987711"/>
              <a:gd name="connsiteY90" fmla="*/ 722193 h 198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87711" h="1987467">
                <a:moveTo>
                  <a:pt x="501" y="722193"/>
                </a:moveTo>
                <a:cubicBezTo>
                  <a:pt x="20377" y="662567"/>
                  <a:pt x="8414" y="701173"/>
                  <a:pt x="32399" y="605235"/>
                </a:cubicBezTo>
                <a:lnTo>
                  <a:pt x="43032" y="562705"/>
                </a:lnTo>
                <a:cubicBezTo>
                  <a:pt x="46737" y="533060"/>
                  <a:pt x="58424" y="435518"/>
                  <a:pt x="64297" y="403216"/>
                </a:cubicBezTo>
                <a:cubicBezTo>
                  <a:pt x="64747" y="400741"/>
                  <a:pt x="80202" y="335488"/>
                  <a:pt x="85562" y="328788"/>
                </a:cubicBezTo>
                <a:cubicBezTo>
                  <a:pt x="93545" y="318809"/>
                  <a:pt x="106827" y="314611"/>
                  <a:pt x="117460" y="307523"/>
                </a:cubicBezTo>
                <a:cubicBezTo>
                  <a:pt x="136017" y="251851"/>
                  <a:pt x="120167" y="283551"/>
                  <a:pt x="181255" y="222463"/>
                </a:cubicBezTo>
                <a:cubicBezTo>
                  <a:pt x="190291" y="213427"/>
                  <a:pt x="193484" y="199601"/>
                  <a:pt x="202520" y="190565"/>
                </a:cubicBezTo>
                <a:cubicBezTo>
                  <a:pt x="232989" y="160096"/>
                  <a:pt x="231727" y="175961"/>
                  <a:pt x="266315" y="158667"/>
                </a:cubicBezTo>
                <a:cubicBezTo>
                  <a:pt x="277745" y="152952"/>
                  <a:pt x="285973" y="141074"/>
                  <a:pt x="298213" y="137402"/>
                </a:cubicBezTo>
                <a:cubicBezTo>
                  <a:pt x="322594" y="130088"/>
                  <a:pt x="468950" y="117389"/>
                  <a:pt x="478967" y="116137"/>
                </a:cubicBezTo>
                <a:cubicBezTo>
                  <a:pt x="500359" y="113463"/>
                  <a:pt x="521551" y="109361"/>
                  <a:pt x="542762" y="105505"/>
                </a:cubicBezTo>
                <a:cubicBezTo>
                  <a:pt x="560542" y="102272"/>
                  <a:pt x="577871" y="95674"/>
                  <a:pt x="595925" y="94872"/>
                </a:cubicBezTo>
                <a:cubicBezTo>
                  <a:pt x="737597" y="88576"/>
                  <a:pt x="879460" y="87784"/>
                  <a:pt x="1021227" y="84240"/>
                </a:cubicBezTo>
                <a:cubicBezTo>
                  <a:pt x="1156031" y="57278"/>
                  <a:pt x="998440" y="86138"/>
                  <a:pt x="1276408" y="62974"/>
                </a:cubicBezTo>
                <a:cubicBezTo>
                  <a:pt x="1294417" y="61473"/>
                  <a:pt x="1311709" y="55090"/>
                  <a:pt x="1329571" y="52342"/>
                </a:cubicBezTo>
                <a:cubicBezTo>
                  <a:pt x="1357813" y="47997"/>
                  <a:pt x="1386446" y="46407"/>
                  <a:pt x="1414632" y="41709"/>
                </a:cubicBezTo>
                <a:cubicBezTo>
                  <a:pt x="1429046" y="39307"/>
                  <a:pt x="1442696" y="33144"/>
                  <a:pt x="1457162" y="31077"/>
                </a:cubicBezTo>
                <a:cubicBezTo>
                  <a:pt x="1674701" y="0"/>
                  <a:pt x="1481259" y="36889"/>
                  <a:pt x="1616650" y="9812"/>
                </a:cubicBezTo>
                <a:cubicBezTo>
                  <a:pt x="1850566" y="13356"/>
                  <a:pt x="2084612" y="11891"/>
                  <a:pt x="2318399" y="20444"/>
                </a:cubicBezTo>
                <a:cubicBezTo>
                  <a:pt x="2375509" y="22533"/>
                  <a:pt x="2431813" y="34621"/>
                  <a:pt x="2488520" y="41709"/>
                </a:cubicBezTo>
                <a:cubicBezTo>
                  <a:pt x="2520366" y="45690"/>
                  <a:pt x="2552401" y="48100"/>
                  <a:pt x="2584213" y="52342"/>
                </a:cubicBezTo>
                <a:cubicBezTo>
                  <a:pt x="2605582" y="55191"/>
                  <a:pt x="2626456" y="62435"/>
                  <a:pt x="2648008" y="62974"/>
                </a:cubicBezTo>
                <a:cubicBezTo>
                  <a:pt x="2910220" y="69529"/>
                  <a:pt x="3172548" y="70063"/>
                  <a:pt x="3434818" y="73607"/>
                </a:cubicBezTo>
                <a:cubicBezTo>
                  <a:pt x="3463171" y="77151"/>
                  <a:pt x="3491765" y="79129"/>
                  <a:pt x="3519878" y="84240"/>
                </a:cubicBezTo>
                <a:cubicBezTo>
                  <a:pt x="3530905" y="86245"/>
                  <a:pt x="3540749" y="92867"/>
                  <a:pt x="3551776" y="94872"/>
                </a:cubicBezTo>
                <a:cubicBezTo>
                  <a:pt x="3579889" y="99983"/>
                  <a:pt x="3608594" y="101160"/>
                  <a:pt x="3636836" y="105505"/>
                </a:cubicBezTo>
                <a:cubicBezTo>
                  <a:pt x="3654698" y="108253"/>
                  <a:pt x="3672564" y="111382"/>
                  <a:pt x="3689999" y="116137"/>
                </a:cubicBezTo>
                <a:cubicBezTo>
                  <a:pt x="3711625" y="122035"/>
                  <a:pt x="3753795" y="137402"/>
                  <a:pt x="3753795" y="137402"/>
                </a:cubicBezTo>
                <a:cubicBezTo>
                  <a:pt x="3790896" y="162136"/>
                  <a:pt x="3822584" y="177239"/>
                  <a:pt x="3849488" y="211830"/>
                </a:cubicBezTo>
                <a:cubicBezTo>
                  <a:pt x="3865179" y="232004"/>
                  <a:pt x="3877841" y="254361"/>
                  <a:pt x="3892018" y="275626"/>
                </a:cubicBezTo>
                <a:lnTo>
                  <a:pt x="3913283" y="307523"/>
                </a:lnTo>
                <a:cubicBezTo>
                  <a:pt x="3916827" y="318156"/>
                  <a:pt x="3916914" y="330669"/>
                  <a:pt x="3923915" y="339421"/>
                </a:cubicBezTo>
                <a:cubicBezTo>
                  <a:pt x="3931898" y="349400"/>
                  <a:pt x="3949040" y="349850"/>
                  <a:pt x="3955813" y="360686"/>
                </a:cubicBezTo>
                <a:cubicBezTo>
                  <a:pt x="3967693" y="379694"/>
                  <a:pt x="3969990" y="403216"/>
                  <a:pt x="3977078" y="424481"/>
                </a:cubicBezTo>
                <a:lnTo>
                  <a:pt x="3987711" y="456379"/>
                </a:lnTo>
                <a:cubicBezTo>
                  <a:pt x="3984167" y="661942"/>
                  <a:pt x="3983815" y="867584"/>
                  <a:pt x="3977078" y="1073067"/>
                </a:cubicBezTo>
                <a:cubicBezTo>
                  <a:pt x="3976711" y="1084269"/>
                  <a:pt x="3967124" y="1093778"/>
                  <a:pt x="3966446" y="1104965"/>
                </a:cubicBezTo>
                <a:cubicBezTo>
                  <a:pt x="3960010" y="1211155"/>
                  <a:pt x="3964648" y="1317925"/>
                  <a:pt x="3955813" y="1423942"/>
                </a:cubicBezTo>
                <a:cubicBezTo>
                  <a:pt x="3950327" y="1489774"/>
                  <a:pt x="3935682" y="1474836"/>
                  <a:pt x="3913283" y="1519635"/>
                </a:cubicBezTo>
                <a:cubicBezTo>
                  <a:pt x="3908271" y="1529660"/>
                  <a:pt x="3910575" y="1543608"/>
                  <a:pt x="3902650" y="1551533"/>
                </a:cubicBezTo>
                <a:cubicBezTo>
                  <a:pt x="3884578" y="1569605"/>
                  <a:pt x="3860120" y="1579886"/>
                  <a:pt x="3838855" y="1594063"/>
                </a:cubicBezTo>
                <a:lnTo>
                  <a:pt x="3775060" y="1636593"/>
                </a:lnTo>
                <a:lnTo>
                  <a:pt x="3743162" y="1657858"/>
                </a:lnTo>
                <a:cubicBezTo>
                  <a:pt x="3736074" y="1668491"/>
                  <a:pt x="3731876" y="1681773"/>
                  <a:pt x="3721897" y="1689756"/>
                </a:cubicBezTo>
                <a:cubicBezTo>
                  <a:pt x="3713145" y="1696757"/>
                  <a:pt x="3699796" y="1694945"/>
                  <a:pt x="3689999" y="1700388"/>
                </a:cubicBezTo>
                <a:cubicBezTo>
                  <a:pt x="3667658" y="1712800"/>
                  <a:pt x="3647469" y="1728742"/>
                  <a:pt x="3626204" y="1742919"/>
                </a:cubicBezTo>
                <a:lnTo>
                  <a:pt x="3594306" y="1764184"/>
                </a:lnTo>
                <a:cubicBezTo>
                  <a:pt x="3583673" y="1771272"/>
                  <a:pt x="3573838" y="1779734"/>
                  <a:pt x="3562408" y="1785449"/>
                </a:cubicBezTo>
                <a:cubicBezTo>
                  <a:pt x="3548231" y="1792537"/>
                  <a:pt x="3534446" y="1800470"/>
                  <a:pt x="3519878" y="1806714"/>
                </a:cubicBezTo>
                <a:cubicBezTo>
                  <a:pt x="3509577" y="1811129"/>
                  <a:pt x="3498005" y="1812335"/>
                  <a:pt x="3487981" y="1817347"/>
                </a:cubicBezTo>
                <a:cubicBezTo>
                  <a:pt x="3476551" y="1823062"/>
                  <a:pt x="3468048" y="1834125"/>
                  <a:pt x="3456083" y="1838612"/>
                </a:cubicBezTo>
                <a:cubicBezTo>
                  <a:pt x="3444200" y="1843068"/>
                  <a:pt x="3346284" y="1858684"/>
                  <a:pt x="3339125" y="1859877"/>
                </a:cubicBezTo>
                <a:cubicBezTo>
                  <a:pt x="3328492" y="1866965"/>
                  <a:pt x="3318657" y="1875427"/>
                  <a:pt x="3307227" y="1881142"/>
                </a:cubicBezTo>
                <a:cubicBezTo>
                  <a:pt x="3266319" y="1901595"/>
                  <a:pt x="3188244" y="1899691"/>
                  <a:pt x="3158371" y="1902407"/>
                </a:cubicBezTo>
                <a:cubicBezTo>
                  <a:pt x="3063958" y="1926011"/>
                  <a:pt x="3117836" y="1915276"/>
                  <a:pt x="2945720" y="1923672"/>
                </a:cubicBezTo>
                <a:lnTo>
                  <a:pt x="2679906" y="1934305"/>
                </a:lnTo>
                <a:lnTo>
                  <a:pt x="2445990" y="1944937"/>
                </a:lnTo>
                <a:cubicBezTo>
                  <a:pt x="2421181" y="1948481"/>
                  <a:pt x="2395981" y="1949935"/>
                  <a:pt x="2371562" y="1955570"/>
                </a:cubicBezTo>
                <a:cubicBezTo>
                  <a:pt x="2349721" y="1960610"/>
                  <a:pt x="2330169" y="1976063"/>
                  <a:pt x="2307767" y="1976835"/>
                </a:cubicBezTo>
                <a:lnTo>
                  <a:pt x="1999422" y="1987467"/>
                </a:lnTo>
                <a:lnTo>
                  <a:pt x="1340204" y="1976835"/>
                </a:lnTo>
                <a:cubicBezTo>
                  <a:pt x="1254914" y="1974498"/>
                  <a:pt x="1238705" y="1969294"/>
                  <a:pt x="1170083" y="1955570"/>
                </a:cubicBezTo>
                <a:cubicBezTo>
                  <a:pt x="1159450" y="1948482"/>
                  <a:pt x="1149931" y="1939339"/>
                  <a:pt x="1138185" y="1934305"/>
                </a:cubicBezTo>
                <a:cubicBezTo>
                  <a:pt x="1124754" y="1928549"/>
                  <a:pt x="1109706" y="1927686"/>
                  <a:pt x="1095655" y="1923672"/>
                </a:cubicBezTo>
                <a:cubicBezTo>
                  <a:pt x="1084878" y="1920593"/>
                  <a:pt x="1074534" y="1916119"/>
                  <a:pt x="1063757" y="1913040"/>
                </a:cubicBezTo>
                <a:cubicBezTo>
                  <a:pt x="1049706" y="1909026"/>
                  <a:pt x="1035224" y="1906606"/>
                  <a:pt x="1021227" y="1902407"/>
                </a:cubicBezTo>
                <a:cubicBezTo>
                  <a:pt x="1021189" y="1902395"/>
                  <a:pt x="941502" y="1875831"/>
                  <a:pt x="925534" y="1870509"/>
                </a:cubicBezTo>
                <a:cubicBezTo>
                  <a:pt x="914901" y="1866965"/>
                  <a:pt x="904757" y="1861267"/>
                  <a:pt x="893636" y="1859877"/>
                </a:cubicBezTo>
                <a:lnTo>
                  <a:pt x="808576" y="1849244"/>
                </a:lnTo>
                <a:cubicBezTo>
                  <a:pt x="705929" y="1815030"/>
                  <a:pt x="865491" y="1869885"/>
                  <a:pt x="734148" y="1817347"/>
                </a:cubicBezTo>
                <a:cubicBezTo>
                  <a:pt x="713336" y="1809022"/>
                  <a:pt x="691618" y="1803170"/>
                  <a:pt x="670353" y="1796081"/>
                </a:cubicBezTo>
                <a:cubicBezTo>
                  <a:pt x="656490" y="1791460"/>
                  <a:pt x="642087" y="1788619"/>
                  <a:pt x="627822" y="1785449"/>
                </a:cubicBezTo>
                <a:cubicBezTo>
                  <a:pt x="555740" y="1769431"/>
                  <a:pt x="561093" y="1773459"/>
                  <a:pt x="468334" y="1764184"/>
                </a:cubicBezTo>
                <a:cubicBezTo>
                  <a:pt x="404057" y="1748114"/>
                  <a:pt x="439669" y="1758172"/>
                  <a:pt x="362008" y="1732286"/>
                </a:cubicBezTo>
                <a:lnTo>
                  <a:pt x="330111" y="1721654"/>
                </a:lnTo>
                <a:cubicBezTo>
                  <a:pt x="310331" y="1701873"/>
                  <a:pt x="303775" y="1692536"/>
                  <a:pt x="276948" y="1679123"/>
                </a:cubicBezTo>
                <a:cubicBezTo>
                  <a:pt x="266923" y="1674111"/>
                  <a:pt x="255683" y="1672035"/>
                  <a:pt x="245050" y="1668491"/>
                </a:cubicBezTo>
                <a:cubicBezTo>
                  <a:pt x="234418" y="1661403"/>
                  <a:pt x="222189" y="1656262"/>
                  <a:pt x="213153" y="1647226"/>
                </a:cubicBezTo>
                <a:cubicBezTo>
                  <a:pt x="204117" y="1638190"/>
                  <a:pt x="199871" y="1625307"/>
                  <a:pt x="191888" y="1615328"/>
                </a:cubicBezTo>
                <a:cubicBezTo>
                  <a:pt x="185626" y="1607500"/>
                  <a:pt x="177711" y="1601151"/>
                  <a:pt x="170622" y="1594063"/>
                </a:cubicBezTo>
                <a:cubicBezTo>
                  <a:pt x="159966" y="1562094"/>
                  <a:pt x="161627" y="1557749"/>
                  <a:pt x="138725" y="1530267"/>
                </a:cubicBezTo>
                <a:cubicBezTo>
                  <a:pt x="129099" y="1518716"/>
                  <a:pt x="116059" y="1510239"/>
                  <a:pt x="106827" y="1498370"/>
                </a:cubicBezTo>
                <a:cubicBezTo>
                  <a:pt x="91136" y="1478196"/>
                  <a:pt x="64297" y="1434574"/>
                  <a:pt x="64297" y="1434574"/>
                </a:cubicBezTo>
                <a:cubicBezTo>
                  <a:pt x="60753" y="1420397"/>
                  <a:pt x="56530" y="1406373"/>
                  <a:pt x="53664" y="1392044"/>
                </a:cubicBezTo>
                <a:cubicBezTo>
                  <a:pt x="49436" y="1370904"/>
                  <a:pt x="46888" y="1349460"/>
                  <a:pt x="43032" y="1328249"/>
                </a:cubicBezTo>
                <a:cubicBezTo>
                  <a:pt x="39799" y="1310469"/>
                  <a:pt x="35943" y="1292807"/>
                  <a:pt x="32399" y="1275086"/>
                </a:cubicBezTo>
                <a:cubicBezTo>
                  <a:pt x="42146" y="1138632"/>
                  <a:pt x="51007" y="1113828"/>
                  <a:pt x="32399" y="977374"/>
                </a:cubicBezTo>
                <a:cubicBezTo>
                  <a:pt x="28450" y="948416"/>
                  <a:pt x="18222" y="920667"/>
                  <a:pt x="11134" y="892314"/>
                </a:cubicBezTo>
                <a:cubicBezTo>
                  <a:pt x="0" y="847777"/>
                  <a:pt x="501" y="838224"/>
                  <a:pt x="501" y="807254"/>
                </a:cubicBezTo>
                <a:lnTo>
                  <a:pt x="501" y="722193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Time </a:t>
            </a:r>
            <a:r>
              <a:rPr lang="en-US" altLang="ko-KR" dirty="0" smtClean="0">
                <a:ea typeface="굴림" pitchFamily="50" charset="-127"/>
              </a:rPr>
              <a:t>Complexity: </a:t>
            </a:r>
            <a:r>
              <a:rPr lang="en-US" altLang="ko-KR" dirty="0">
                <a:ea typeface="굴림" pitchFamily="50" charset="-127"/>
              </a:rPr>
              <a:t>Example</a:t>
            </a:r>
            <a:endParaRPr lang="bg-BG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695459"/>
              </p:ext>
            </p:extLst>
          </p:nvPr>
        </p:nvGraphicFramePr>
        <p:xfrm>
          <a:off x="6731308" y="2590800"/>
          <a:ext cx="4026254" cy="532366"/>
        </p:xfrm>
        <a:graphic>
          <a:graphicData uri="http://schemas.openxmlformats.org/drawingml/2006/table">
            <a:tbl>
              <a:tblPr/>
              <a:tblGrid>
                <a:gridCol w="574608"/>
                <a:gridCol w="576609"/>
                <a:gridCol w="574608"/>
                <a:gridCol w="574606"/>
                <a:gridCol w="576609"/>
                <a:gridCol w="574608"/>
                <a:gridCol w="574606"/>
              </a:tblGrid>
              <a:tr h="5323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25"/>
          <p:cNvSpPr>
            <a:spLocks/>
          </p:cNvSpPr>
          <p:nvPr/>
        </p:nvSpPr>
        <p:spPr bwMode="auto">
          <a:xfrm rot="16200000">
            <a:off x="8574033" y="1381940"/>
            <a:ext cx="348519" cy="40138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0171" y="3515380"/>
            <a:ext cx="455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pic>
        <p:nvPicPr>
          <p:cNvPr id="5122" name="Picture 2" descr="http://phptest15.firsttech.net/wp-content/uploads/2015/04/icon-spe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27" y="4527730"/>
            <a:ext cx="3022548" cy="179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475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Math Ahead!</a:t>
            </a:r>
            <a:endParaRPr lang="en-US" dirty="0"/>
          </a:p>
        </p:txBody>
      </p:sp>
      <p:pic>
        <p:nvPicPr>
          <p:cNvPr id="5" name="Picture 4" descr="Math-Jokes_o_9157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807" y="1066800"/>
            <a:ext cx="8287010" cy="55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Math Can be Hard!</a:t>
            </a:r>
            <a:endParaRPr lang="en-US" dirty="0"/>
          </a:p>
        </p:txBody>
      </p:sp>
      <p:pic>
        <p:nvPicPr>
          <p:cNvPr id="3" name="Picture 2" descr="yloz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6" y="1161144"/>
            <a:ext cx="5849256" cy="52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6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/>
              <a:t>is a rough estimation of the number of steps performed by given </a:t>
            </a:r>
            <a:r>
              <a:rPr lang="en-US" sz="3200" dirty="0" smtClean="0"/>
              <a:t>computation, </a:t>
            </a:r>
            <a:r>
              <a:rPr lang="en-US" sz="3000" dirty="0" smtClean="0"/>
              <a:t>depending </a:t>
            </a:r>
            <a:r>
              <a:rPr lang="en-US" sz="3000" dirty="0"/>
              <a:t>on the size of the </a:t>
            </a:r>
            <a:r>
              <a:rPr lang="en-US" sz="3000" dirty="0" smtClean="0"/>
              <a:t>input</a:t>
            </a:r>
            <a:endParaRPr lang="en-US" sz="3000" dirty="0"/>
          </a:p>
          <a:p>
            <a:pPr lvl="1"/>
            <a:r>
              <a:rPr lang="en-US" sz="3000" dirty="0"/>
              <a:t>Measured </a:t>
            </a:r>
            <a:r>
              <a:rPr lang="en-US" sz="3000" dirty="0" smtClean="0"/>
              <a:t>with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asymptotic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pPr lvl="2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O(g)</a:t>
            </a:r>
            <a:r>
              <a:rPr lang="en-US" sz="2800" dirty="0"/>
              <a:t> where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dirty="0"/>
              <a:t> is a function of the </a:t>
            </a:r>
            <a:r>
              <a:rPr lang="en-US" sz="2800" dirty="0" smtClean="0"/>
              <a:t>size of the input data</a:t>
            </a:r>
            <a:endParaRPr lang="en-US" sz="2800" dirty="0"/>
          </a:p>
          <a:p>
            <a:r>
              <a:rPr lang="en-US" sz="3200" dirty="0" smtClean="0"/>
              <a:t>Examples:</a:t>
            </a:r>
          </a:p>
          <a:p>
            <a:pPr lvl="1"/>
            <a:r>
              <a:rPr lang="en-US" sz="3000" dirty="0" smtClean="0"/>
              <a:t>Linear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sz="2800" dirty="0" smtClean="0"/>
              <a:t>All elements are processed once (or constant number of times)</a:t>
            </a:r>
          </a:p>
          <a:p>
            <a:pPr lvl="1"/>
            <a:r>
              <a:rPr lang="en-US" sz="3000" dirty="0" smtClean="0"/>
              <a:t>Quadratic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sz="3000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2"/>
            <a:r>
              <a:rPr lang="en-US" sz="2800" dirty="0" smtClean="0"/>
              <a:t>Each of the elements is processed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dirty="0" smtClean="0"/>
              <a:t> times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>
                <a:ea typeface="굴림" pitchFamily="50" charset="-127"/>
              </a:rPr>
              <a:t>Asymptotic upper bound</a:t>
            </a:r>
          </a:p>
          <a:p>
            <a:pPr lvl="1"/>
            <a:r>
              <a:rPr lang="en-US" altLang="ko-KR" sz="2800" dirty="0">
                <a:ea typeface="굴림" pitchFamily="50" charset="-127"/>
                <a:sym typeface="Symbol" pitchFamily="18" charset="2"/>
              </a:rPr>
              <a:t>O-</a:t>
            </a:r>
            <a:r>
              <a:rPr lang="en-US" altLang="ko-KR" sz="2800" dirty="0">
                <a:ea typeface="굴림" pitchFamily="50" charset="-127"/>
              </a:rPr>
              <a:t>notation (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Big O notation</a:t>
            </a:r>
            <a:r>
              <a:rPr lang="en-US" altLang="ko-KR" sz="2800" dirty="0">
                <a:ea typeface="굴림" pitchFamily="50" charset="-127"/>
              </a:rPr>
              <a:t>)</a:t>
            </a:r>
          </a:p>
          <a:p>
            <a:r>
              <a:rPr lang="en-US" altLang="ko-KR" sz="3000" dirty="0">
                <a:ea typeface="굴림" pitchFamily="50" charset="-127"/>
              </a:rPr>
              <a:t>For </a:t>
            </a:r>
            <a:r>
              <a:rPr lang="en-US" altLang="ko-KR" sz="3000" dirty="0" smtClean="0">
                <a:ea typeface="굴림" pitchFamily="50" charset="-127"/>
              </a:rPr>
              <a:t>a given </a:t>
            </a:r>
            <a:r>
              <a:rPr lang="en-US" altLang="ko-KR" sz="3000" dirty="0">
                <a:ea typeface="굴림" pitchFamily="50" charset="-127"/>
              </a:rPr>
              <a:t>function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, we denote by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O(g(n))</a:t>
            </a:r>
            <a:r>
              <a:rPr lang="en-US" altLang="ko-KR" sz="3000" dirty="0">
                <a:ea typeface="굴림" pitchFamily="50" charset="-127"/>
              </a:rPr>
              <a:t> the set of functions that are different than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 by a constant</a:t>
            </a:r>
          </a:p>
          <a:p>
            <a:endParaRPr lang="en-US" altLang="ko-KR" sz="3000" dirty="0">
              <a:ea typeface="굴림" pitchFamily="50" charset="-127"/>
            </a:endParaRPr>
          </a:p>
          <a:p>
            <a:endParaRPr lang="en-US" altLang="ko-KR" sz="3000" dirty="0">
              <a:ea typeface="굴림" pitchFamily="50" charset="-127"/>
            </a:endParaRPr>
          </a:p>
          <a:p>
            <a:r>
              <a:rPr lang="en-US" altLang="ko-KR" sz="3000" dirty="0">
                <a:ea typeface="굴림" pitchFamily="50" charset="-127"/>
              </a:rPr>
              <a:t>Examples:</a:t>
            </a:r>
          </a:p>
          <a:p>
            <a:pPr lvl="1"/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sz="2800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12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)</a:t>
            </a:r>
          </a:p>
          <a:p>
            <a:pPr lvl="1"/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4*n*log</a:t>
            </a:r>
            <a:r>
              <a:rPr lang="en-US" altLang="ko-KR" sz="2800" baseline="-25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(3*n+1)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2*n-1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log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n)</a:t>
            </a:r>
            <a:r>
              <a:rPr lang="en-US" altLang="ko-KR" sz="2800" dirty="0">
                <a:ea typeface="굴림" pitchFamily="50" charset="-127"/>
              </a:rPr>
              <a:t> </a:t>
            </a:r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	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pitchFamily="50" charset="-127"/>
              </a:rPr>
              <a:t>Asymptotic Notation: Definition</a:t>
            </a:r>
            <a:endParaRPr lang="bg-BG" dirty="0"/>
          </a:p>
        </p:txBody>
      </p:sp>
      <p:sp>
        <p:nvSpPr>
          <p:cNvPr id="5" name="Text Placeholder 6"/>
          <p:cNvSpPr>
            <a:spLocks noGrp="1"/>
          </p:cNvSpPr>
          <p:nvPr/>
        </p:nvSpPr>
        <p:spPr>
          <a:xfrm>
            <a:off x="1361148" y="3579464"/>
            <a:ext cx="9457664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(g(n))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=</a:t>
            </a:r>
            <a:r>
              <a:rPr lang="en-US" altLang="ko-KR" dirty="0">
                <a:ea typeface="굴림" pitchFamily="50" charset="-127"/>
              </a:rPr>
              <a:t> {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ea typeface="굴림" pitchFamily="50" charset="-127"/>
              </a:rPr>
              <a:t>: there exist positive constants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 such that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&lt;=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c*g(n)</a:t>
            </a:r>
            <a:r>
              <a:rPr lang="en-US" altLang="ko-KR" dirty="0">
                <a:ea typeface="굴림" pitchFamily="50" charset="-127"/>
              </a:rPr>
              <a:t> for all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&gt;=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1957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3712" y="914400"/>
            <a:ext cx="3617999" cy="5252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Positive examples: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7" name="Picture 6" descr="Screen Shot 2015-06-25 at 3.27.17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0"/>
          <a:stretch/>
        </p:blipFill>
        <p:spPr>
          <a:xfrm>
            <a:off x="1751012" y="1507758"/>
            <a:ext cx="4343400" cy="5013000"/>
          </a:xfrm>
          <a:prstGeom prst="rect">
            <a:avLst/>
          </a:prstGeom>
        </p:spPr>
      </p:pic>
      <p:pic>
        <p:nvPicPr>
          <p:cNvPr id="8" name="Picture 7" descr="Screen Shot 2015-06-25 at 3.27.26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5012" y="2971800"/>
            <a:ext cx="3733800" cy="251369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151117" y="2403775"/>
            <a:ext cx="3617999" cy="5252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Negative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Functions</a:t>
            </a:r>
            <a:endParaRPr lang="en-US" dirty="0"/>
          </a:p>
        </p:txBody>
      </p:sp>
      <p:pic>
        <p:nvPicPr>
          <p:cNvPr id="5" name="Picture 2" descr="Yaacov Apelbaum-big-o Plo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219200"/>
            <a:ext cx="8534400" cy="5365451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29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162842"/>
              </p:ext>
            </p:extLst>
          </p:nvPr>
        </p:nvGraphicFramePr>
        <p:xfrm>
          <a:off x="684212" y="1143000"/>
          <a:ext cx="10817226" cy="5228077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58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 number of operations, not depending on the input data size, e.g.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1-2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86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logarithmic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proportional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 log</a:t>
                      </a:r>
                      <a:r>
                        <a:rPr kumimoji="0" lang="en-US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(n) where n is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30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linear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input data size, e.g. n = 10 000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5 000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Complexities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00600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7766">
            <a:off x="915721" y="1728061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702">
            <a:off x="8771746" y="2719230"/>
            <a:ext cx="2675395" cy="1472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3517761" y="1235312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699945"/>
              </p:ext>
            </p:extLst>
          </p:nvPr>
        </p:nvGraphicFramePr>
        <p:xfrm>
          <a:off x="684212" y="1219200"/>
          <a:ext cx="10817226" cy="5064252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392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494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quadratic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square of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500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250 000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66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cubic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propor-tional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to the cube of the size of the input data, e.g. n = 200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8 000 000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O(2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</a:t>
                      </a:r>
                      <a:r>
                        <a:rPr kumimoji="0" lang="en-US" sz="30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k</a:t>
                      </a:r>
                      <a:r>
                        <a:rPr kumimoji="0" lang="en-US" sz="3000" b="1" i="0" u="none" strike="noStrike" kern="1200" cap="none" spc="0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O(n!)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 number of operations, fast growing, e.g. n = 20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1 048 576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Complexities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75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Values</a:t>
            </a:r>
            <a:endParaRPr lang="en-US" dirty="0"/>
          </a:p>
        </p:txBody>
      </p:sp>
      <p:pic>
        <p:nvPicPr>
          <p:cNvPr id="6" name="Picture 5" descr="Screen Shot 2015-06-25 at 3.3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4" y="1152386"/>
            <a:ext cx="10669588" cy="5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 and Program Speed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379665"/>
              </p:ext>
            </p:extLst>
          </p:nvPr>
        </p:nvGraphicFramePr>
        <p:xfrm>
          <a:off x="622414" y="1219199"/>
          <a:ext cx="10943997" cy="5105401"/>
        </p:xfrm>
        <a:graphic>
          <a:graphicData uri="http://schemas.openxmlformats.org/drawingml/2006/table">
            <a:tbl>
              <a:tblPr/>
              <a:tblGrid>
                <a:gridCol w="2049010"/>
                <a:gridCol w="1343536"/>
                <a:gridCol w="1094407"/>
                <a:gridCol w="1358239"/>
                <a:gridCol w="1121737"/>
                <a:gridCol w="1121737"/>
                <a:gridCol w="1325689"/>
                <a:gridCol w="1529642"/>
              </a:tblGrid>
              <a:tr h="531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O(1)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O(n*log(n))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20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5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hours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231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O(2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260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O(n!)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  <a:endParaRPr lang="en-US" sz="2400" b="1" noProof="1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00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5702368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54" y="407504"/>
            <a:ext cx="6067802" cy="60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Complexity</a:t>
            </a:r>
            <a:r>
              <a:rPr lang="en-US" sz="3200" dirty="0"/>
              <a:t> can be expressed as </a:t>
            </a:r>
            <a:r>
              <a:rPr lang="en-US" sz="3200" dirty="0" smtClean="0"/>
              <a:t>a formula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multiple variables</a:t>
            </a:r>
            <a:r>
              <a:rPr lang="en-US" sz="3200" dirty="0"/>
              <a:t>, e.g.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Algorithm filling a matrix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the natural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n*m</a:t>
            </a:r>
            <a:r>
              <a:rPr lang="en-US" dirty="0" smtClean="0"/>
              <a:t> will </a:t>
            </a:r>
            <a:r>
              <a:rPr lang="en-US" dirty="0"/>
              <a:t>run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O(n*m)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Algorithms to traverse a graph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 vertices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edges </a:t>
            </a:r>
            <a:r>
              <a:rPr lang="en-US" dirty="0" smtClean="0"/>
              <a:t>will 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steps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Memory consumption </a:t>
            </a:r>
            <a:r>
              <a:rPr lang="en-US" sz="3200" dirty="0"/>
              <a:t>should also be considered, for example: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Running time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r>
              <a:rPr lang="en-US" dirty="0"/>
              <a:t> &amp; memory requirement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n = 50 000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OutOfMemoryException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Memory Complexity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04212" y="5640975"/>
            <a:ext cx="3352800" cy="982265"/>
          </a:xfrm>
          <a:prstGeom prst="wedgeRoundRectCallout">
            <a:avLst>
              <a:gd name="adj1" fmla="val -68791"/>
              <a:gd name="adj2" fmla="val -476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BTW: Is it possible in </a:t>
            </a:r>
            <a:r>
              <a:rPr lang="en-US" sz="2800" dirty="0" smtClean="0">
                <a:solidFill>
                  <a:srgbClr val="FFFFFF"/>
                </a:solidFill>
              </a:rPr>
              <a:t>practice? In </a:t>
            </a:r>
            <a:r>
              <a:rPr lang="en-US" sz="2800" dirty="0">
                <a:solidFill>
                  <a:srgbClr val="FFFFFF"/>
                </a:solidFill>
              </a:rPr>
              <a:t>theory?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9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vs. Practice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268230"/>
            <a:ext cx="7044730" cy="50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6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linear algorithm could be slower than a quadratic algorithm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constant </a:t>
            </a:r>
            <a:r>
              <a:rPr lang="en-US" dirty="0" smtClean="0"/>
              <a:t>could be significant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100*n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steps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</a:p>
          <a:p>
            <a:pPr lvl="1"/>
            <a:r>
              <a:rPr lang="en-US" dirty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n*(n-1)/2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/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is faster</a:t>
            </a:r>
          </a:p>
          <a:p>
            <a:r>
              <a:rPr lang="en-US" dirty="0" smtClean="0"/>
              <a:t>Real-world example:</a:t>
            </a:r>
          </a:p>
          <a:p>
            <a:pPr lvl="1"/>
            <a:r>
              <a:rPr lang="en-US" dirty="0" smtClean="0"/>
              <a:t>The "insertion sort" is faster than "quicksort"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 &lt; 9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Hidden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1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Amortized Analysis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257800"/>
            <a:ext cx="11804822" cy="1311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Worst case: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Average case: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r>
              <a:rPr lang="en-US" dirty="0"/>
              <a:t> – Why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399546"/>
            <a:ext cx="9525001" cy="33643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AddOne(char[] chars, int m)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1 != chars[i] &amp;&amp; i &lt; m; i++)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c[i] = 1 - c[i];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4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5715000"/>
            <a:ext cx="11804822" cy="752476"/>
          </a:xfrm>
        </p:spPr>
        <p:txBody>
          <a:bodyPr/>
          <a:lstStyle/>
          <a:p>
            <a:r>
              <a:rPr lang="en-US" dirty="0" smtClean="0"/>
              <a:t>Complexity: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Math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447800"/>
            <a:ext cx="9525001" cy="38645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n; </a:t>
            </a: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1; j &lt;= i*i; </a:t>
            </a: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Screen Shot 2015-06-26 at 11.24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810000"/>
            <a:ext cx="6781800" cy="1930400"/>
          </a:xfrm>
          <a:prstGeom prst="roundRect">
            <a:avLst>
              <a:gd name="adj" fmla="val 2527"/>
            </a:avLst>
          </a:prstGeom>
        </p:spPr>
      </p:pic>
    </p:spTree>
    <p:extLst>
      <p:ext uri="{BB962C8B-B14F-4D97-AF65-F5344CB8AC3E}">
        <p14:creationId xmlns:p14="http://schemas.microsoft.com/office/powerpoint/2010/main" val="225641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867400"/>
            <a:ext cx="11804822" cy="854076"/>
          </a:xfrm>
        </p:spPr>
        <p:txBody>
          <a:bodyPr/>
          <a:lstStyle/>
          <a:p>
            <a:r>
              <a:rPr lang="en-US" dirty="0" smtClean="0"/>
              <a:t>Just calculate and print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/>
              <a:t> </a:t>
            </a:r>
            <a:r>
              <a:rPr lang="en-US" dirty="0" smtClean="0"/>
              <a:t>= n * (n + 1) * (2n + 1) / 6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Barometer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7612" y="1219200"/>
            <a:ext cx="9525001" cy="4338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</a:t>
            </a: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n; </a:t>
            </a: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0; j &lt; i*i; </a:t>
            </a: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38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3429000"/>
            <a:ext cx="11804822" cy="3292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 of data structures: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 smtClean="0"/>
              <a:t> structure (first name + last name + age)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Array of integers</a:t>
            </a:r>
            <a:r>
              <a:rPr lang="bg-BG" dirty="0" smtClean="0"/>
              <a:t>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int[]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List of strings</a:t>
            </a:r>
            <a:r>
              <a:rPr lang="bg-BG" dirty="0" smtClean="0"/>
              <a:t>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List&lt;string&gt;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Queue of people</a:t>
            </a:r>
            <a:r>
              <a:rPr lang="bg-BG" dirty="0" smtClean="0"/>
              <a:t>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Queue&lt;Person&gt;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Data Structure?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12812" y="1157500"/>
            <a:ext cx="10363200" cy="2066092"/>
            <a:chOff x="912812" y="1066800"/>
            <a:chExt cx="10363200" cy="2066092"/>
          </a:xfrm>
        </p:grpSpPr>
        <p:sp>
          <p:nvSpPr>
            <p:cNvPr id="5" name="Rounded Rectangle 4"/>
            <p:cNvSpPr>
              <a:spLocks noChangeArrowheads="1"/>
            </p:cNvSpPr>
            <p:nvPr/>
          </p:nvSpPr>
          <p:spPr bwMode="auto">
            <a:xfrm>
              <a:off x="912812" y="1066800"/>
              <a:ext cx="10363200" cy="2066092"/>
            </a:xfrm>
            <a:prstGeom prst="roundRect">
              <a:avLst>
                <a:gd name="adj" fmla="val 1738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108000" rIns="144000" bIns="10800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“In computer science, a </a:t>
              </a: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 structure </a:t>
              </a:r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 a particular way of storing and organizing data in a computer so that it can be used efficiently</a:t>
              </a:r>
              <a:r>
                <a:rPr lang="en-US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.”</a:t>
              </a:r>
              <a:endPara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882615" y="2463225"/>
              <a:ext cx="22509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Wikipedia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554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polynomial-time algorithm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has worst-case time complexity bounded above by 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 function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of its input size</a:t>
            </a: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Examples: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Polynomial time: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4n 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time: 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="1" baseline="30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k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n!</a:t>
            </a: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algorithms hang for large input data sets</a:t>
            </a:r>
            <a:endParaRPr lang="en-US" altLang="ko-KR" dirty="0"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Algorithms</a:t>
            </a:r>
            <a:endParaRPr lang="bg-BG" dirty="0"/>
          </a:p>
        </p:txBody>
      </p:sp>
      <p:sp>
        <p:nvSpPr>
          <p:cNvPr id="487428" name="Text Box 4"/>
          <p:cNvSpPr txBox="1">
            <a:spLocks noChangeArrowheads="1"/>
          </p:cNvSpPr>
          <p:nvPr/>
        </p:nvSpPr>
        <p:spPr bwMode="auto">
          <a:xfrm>
            <a:off x="2970212" y="2660390"/>
            <a:ext cx="5867400" cy="8448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44000" bIns="144000">
            <a:spAutoFit/>
          </a:bodyPr>
          <a:lstStyle/>
          <a:p>
            <a:pPr algn="ctr" eaLnBrk="0" latinLnBrk="1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W(n)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∈</a:t>
            </a: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Symbol" pitchFamily="18" charset="2"/>
              </a:rPr>
              <a:t> O(p(n))</a:t>
            </a:r>
          </a:p>
        </p:txBody>
      </p:sp>
    </p:spTree>
    <p:extLst>
      <p:ext uri="{BB962C8B-B14F-4D97-AF65-F5344CB8AC3E}">
        <p14:creationId xmlns:p14="http://schemas.microsoft.com/office/powerpoint/2010/main" val="3404692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Computational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complexity </a:t>
            </a:r>
            <a:r>
              <a:rPr lang="en-US" dirty="0" smtClean="0"/>
              <a:t>theory divides the computational problems into several classes: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Classes</a:t>
            </a:r>
            <a:endParaRPr lang="en-US" dirty="0"/>
          </a:p>
        </p:txBody>
      </p:sp>
      <p:pic>
        <p:nvPicPr>
          <p:cNvPr id="11268" name="Picture 4" descr="http://www.scottaaronson.com/talks/nphar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2457450"/>
            <a:ext cx="5341046" cy="4019550"/>
          </a:xfrm>
          <a:prstGeom prst="roundRect">
            <a:avLst>
              <a:gd name="adj" fmla="val 2719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4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 vs. NP: Problem #1 in Computer Science Today</a:t>
            </a:r>
          </a:p>
        </p:txBody>
      </p:sp>
      <p:pic>
        <p:nvPicPr>
          <p:cNvPr id="5" name="Picture 4" descr="800px-P_np_np-complete_np-hard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1" y="1066800"/>
            <a:ext cx="8778239" cy="5486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2792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www.usnews.com/pubdbimages/image/15504/FE_PR_091105bacteria398x26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74" y="1655384"/>
            <a:ext cx="4313276" cy="2714624"/>
          </a:xfrm>
          <a:prstGeom prst="roundRect">
            <a:avLst>
              <a:gd name="adj" fmla="val 6636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>
                <a:lumMod val="75000"/>
                <a:alpha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9412" y="3936369"/>
            <a:ext cx="115824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Analyzing </a:t>
            </a:r>
            <a:r>
              <a:rPr lang="en-US" dirty="0" smtClean="0"/>
              <a:t>the Complexity of Algorithms</a:t>
            </a:r>
            <a:endParaRPr lang="bg-BG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144991">
            <a:off x="745678" y="1686062"/>
            <a:ext cx="2834964" cy="911938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noProof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O(n+m)</a:t>
            </a:r>
            <a:endParaRPr lang="en-US" sz="5400" b="1" spc="50" noProof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0623615">
            <a:off x="8866290" y="1861227"/>
            <a:ext cx="2158252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sz="4800" b="1" spc="50" baseline="300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8DC9E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48258">
            <a:off x="8778560" y="3529408"/>
            <a:ext cx="2303243" cy="678250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66CC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O(n*m)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66CCFF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611563">
            <a:off x="1066654" y="3223234"/>
            <a:ext cx="2298775" cy="905539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92D050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O(n!)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92D050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9540" y="738498"/>
            <a:ext cx="1580672" cy="666161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75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</a:t>
            </a:r>
            <a:r>
              <a:rPr lang="en-US" dirty="0"/>
              <a:t>Examples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05209" y="1143000"/>
            <a:ext cx="10578408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FindMaxElement(int[] array)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max = array[0];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i&lt;array.length; i++)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(array[i] &gt; max)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max = array[i];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max;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824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n+1)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(2)</a:t>
            </a:r>
            <a:endParaRPr lang="bg-BG" dirty="0"/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836612" y="1268413"/>
            <a:ext cx="10515600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FindInversions(int[] array)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inversions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i=0; i&lt;array.Length;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j = i+1; j&lt;array.Length;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(array[i] &gt; array[j])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inversions++;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inversions;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592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cubic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(3)</a:t>
            </a:r>
            <a:endParaRPr lang="bg-BG" dirty="0"/>
          </a:p>
        </p:txBody>
      </p:sp>
      <p:sp>
        <p:nvSpPr>
          <p:cNvPr id="497668" name="Rectangle 4"/>
          <p:cNvSpPr>
            <a:spLocks noChangeArrowheads="1"/>
          </p:cNvSpPr>
          <p:nvPr/>
        </p:nvSpPr>
        <p:spPr bwMode="auto">
          <a:xfrm>
            <a:off x="836613" y="1298938"/>
            <a:ext cx="10515600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Sum3(int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a=0; a&lt;n; a++)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b=0; b&lt;n; b++)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for (int c=0; c&lt;n; c++)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sum += a*b*c;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5054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n*m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(4)</a:t>
            </a:r>
            <a:endParaRPr lang="bg-BG" dirty="0"/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815978" y="1143000"/>
            <a:ext cx="10612434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x=0; x&lt;n;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y=0; y&lt;m;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sum += x*y;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7848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410200"/>
            <a:ext cx="11804822" cy="13112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n*m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+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min(m,n)*n</a:t>
            </a:r>
            <a:endParaRPr lang="en-US" b="1" baseline="30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(5)</a:t>
            </a:r>
            <a:endParaRPr lang="bg-BG" dirty="0"/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815978" y="1125194"/>
            <a:ext cx="10612434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x=0; x&lt;n;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y=0; y&lt;m;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(x==y)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for (int i=0; i&lt;n;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sum += i*x*y;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0815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539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exponential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(6)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4" y="1366447"/>
            <a:ext cx="10515598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Calculation(int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result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(1&lt;&lt;n);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5329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Data Structure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143000"/>
            <a:ext cx="1036320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truct </a:t>
            </a: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age (&lt; 128)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FacultyNumber 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Gender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Male,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Female,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Other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65382" y="3680697"/>
            <a:ext cx="4800602" cy="2339103"/>
            <a:chOff x="6094411" y="3581400"/>
            <a:chExt cx="4800602" cy="2339103"/>
          </a:xfrm>
        </p:grpSpPr>
        <p:sp>
          <p:nvSpPr>
            <p:cNvPr id="6" name="Rectangle 5"/>
            <p:cNvSpPr/>
            <p:nvPr/>
          </p:nvSpPr>
          <p:spPr>
            <a:xfrm>
              <a:off x="6094412" y="3581400"/>
              <a:ext cx="4800600" cy="2339103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094412" y="3581400"/>
              <a:ext cx="4800600" cy="49244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Student</a:t>
              </a:r>
              <a:endParaRPr lang="ru-RU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094412" y="4073843"/>
              <a:ext cx="265770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753241" y="4073843"/>
              <a:ext cx="214177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Maria Smith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094411" y="4535508"/>
              <a:ext cx="265770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Age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2114" y="4535508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094413" y="4997173"/>
              <a:ext cx="2657700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Gender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8752114" y="4997173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Female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094412" y="5458838"/>
              <a:ext cx="2657701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FacultyNumber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752114" y="5458838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SU2007333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61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linear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(7)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3" y="1366446"/>
            <a:ext cx="105156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Factorial(int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(n==0)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n * Factorial(n-1);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0389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4800600"/>
            <a:ext cx="11804822" cy="1920876"/>
          </a:xfrm>
        </p:spPr>
        <p:txBody>
          <a:bodyPr>
            <a:normAutofit/>
          </a:bodyPr>
          <a:lstStyle/>
          <a:p>
            <a:r>
              <a:rPr lang="en-US" noProof="1"/>
              <a:t>Runs in </a:t>
            </a:r>
            <a:r>
              <a:rPr lang="en-US" dirty="0"/>
              <a:t>exponential time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noProof="1"/>
              <a:t>The number of elementary steps 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Fib(n+1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/>
            </a:r>
            <a:b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</a:b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w</a:t>
            </a:r>
            <a:r>
              <a:rPr lang="en-US" altLang="ko-KR" noProof="1" smtClean="0">
                <a:sym typeface="Symbol" pitchFamily="18" charset="2"/>
              </a:rPr>
              <a:t>here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Fib(k)</a:t>
            </a:r>
            <a:r>
              <a:rPr lang="en-US" altLang="ko-KR" noProof="1">
                <a:sym typeface="Symbol" pitchFamily="18" charset="2"/>
              </a:rPr>
              <a:t> is </a:t>
            </a:r>
            <a:r>
              <a:rPr lang="en-US" altLang="ko-KR" noProof="1" smtClean="0">
                <a:sym typeface="Symbol" pitchFamily="18" charset="2"/>
              </a:rPr>
              <a:t>the 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k</a:t>
            </a:r>
            <a:r>
              <a:rPr lang="en-US" altLang="ko-KR" baseline="30000" noProof="1" smtClean="0">
                <a:sym typeface="Symbol" pitchFamily="18" charset="2"/>
              </a:rPr>
              <a:t>th</a:t>
            </a:r>
            <a:r>
              <a:rPr lang="en-US" altLang="ko-KR" noProof="1" smtClean="0">
                <a:sym typeface="Symbol" pitchFamily="18" charset="2"/>
              </a:rPr>
              <a:t> </a:t>
            </a:r>
            <a:r>
              <a:rPr lang="en-US" altLang="ko-KR" noProof="1">
                <a:sym typeface="Symbol" pitchFamily="18" charset="2"/>
              </a:rPr>
              <a:t>Fib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o</a:t>
            </a:r>
            <a:r>
              <a:rPr lang="en-US" altLang="ko-KR" noProof="1">
                <a:sym typeface="Symbol" pitchFamily="18" charset="2"/>
              </a:rPr>
              <a:t>nacci's number</a:t>
            </a:r>
            <a:endParaRPr lang="en-US" baseline="30000" noProof="1">
              <a:sym typeface="Symbol" pitchFamily="18" charset="2"/>
            </a:endParaRPr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(8)</a:t>
            </a:r>
            <a:endParaRPr lang="bg-BG" dirty="0"/>
          </a:p>
        </p:txBody>
      </p:sp>
      <p:sp>
        <p:nvSpPr>
          <p:cNvPr id="505860" name="Rectangle 4"/>
          <p:cNvSpPr>
            <a:spLocks noChangeArrowheads="1"/>
          </p:cNvSpPr>
          <p:nvPr/>
        </p:nvSpPr>
        <p:spPr bwMode="auto">
          <a:xfrm>
            <a:off x="836614" y="1155680"/>
            <a:ext cx="10515598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Fibonacci(n-1) + Fibonacci(n-2);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8452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Leonardo </a:t>
            </a:r>
            <a:r>
              <a:rPr lang="en-US" dirty="0" smtClean="0"/>
              <a:t>Fibonacci</a:t>
            </a:r>
            <a:endParaRPr lang="en-US" dirty="0"/>
          </a:p>
        </p:txBody>
      </p:sp>
      <p:pic>
        <p:nvPicPr>
          <p:cNvPr id="3" name="Picture 2" descr="Leonardo_Fibonacci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13" y="595731"/>
            <a:ext cx="4343400" cy="58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4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</a:t>
            </a:r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5" name="Picture 4" descr="fibra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72" y="1150586"/>
            <a:ext cx="7053480" cy="52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5" name="Picture 4" descr="ML_Spir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62" y="1147599"/>
            <a:ext cx="9980950" cy="52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5" name="Picture 4" descr="5388441e831b64a0b7d3e386d584c4e52a396cd1af1e4507fdb0f528722dd2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52" y="1076888"/>
            <a:ext cx="5697160" cy="54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</a:t>
            </a:r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10" name="Picture 9" descr="clip_image005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0" y="1371600"/>
            <a:ext cx="10748982" cy="486387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236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sz="3200" dirty="0" smtClean="0"/>
              <a:t>organize data in computer systems for efficient use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Abstract data types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ADT</a:t>
            </a:r>
            <a:r>
              <a:rPr lang="en-US" sz="3000" dirty="0" smtClean="0"/>
              <a:t>) describe a set of operations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Collections </a:t>
            </a:r>
            <a:r>
              <a:rPr lang="en-US" sz="3000" dirty="0" smtClean="0"/>
              <a:t>hold a group of elements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sz="3200" dirty="0" smtClean="0"/>
              <a:t>are sequences of steps for calculating / doing something</a:t>
            </a:r>
            <a:endParaRPr lang="en-US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 smtClean="0"/>
              <a:t>is a rough estimation of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number of steps </a:t>
            </a:r>
            <a:r>
              <a:rPr lang="en-US" sz="3200" dirty="0" smtClean="0"/>
              <a:t>performed by given computation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Can be logarithmic, linear, n log n, square, cubic, exponential, etc.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Complexity predicts the speed of given code before its execution</a:t>
            </a:r>
            <a:endParaRPr lang="en-US" sz="3000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38561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6" name="Picture 5" descr="11053347_10205791256159041_23008632872343970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60" y="1219200"/>
            <a:ext cx="5058383" cy="2971800"/>
          </a:xfrm>
          <a:prstGeom prst="rect">
            <a:avLst/>
          </a:prstGeom>
        </p:spPr>
      </p:pic>
      <p:pic>
        <p:nvPicPr>
          <p:cNvPr id="7" name="Picture 6" descr="one-does-not-simply-write-an-algorith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2" y="280418"/>
            <a:ext cx="4738652" cy="2791963"/>
          </a:xfrm>
          <a:prstGeom prst="rect">
            <a:avLst/>
          </a:prstGeom>
        </p:spPr>
      </p:pic>
      <p:pic>
        <p:nvPicPr>
          <p:cNvPr id="3" name="Picture 2" descr="data-structures-xxxxx-so-eas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20" y="250844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softuni.bg/trainings/1147/Data-Structures-June-2015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Structures, Algorithms </a:t>
            </a:r>
            <a:r>
              <a:rPr lang="en-US" dirty="0"/>
              <a:t>and Complexity</a:t>
            </a:r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pic>
        <p:nvPicPr>
          <p:cNvPr id="3" name="Picture 2" descr="2000px-Data_stack.sv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21966"/>
            <a:ext cx="6399212" cy="45978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 descr="stack1.jpg4a6cfc02-82c9-46b8-b70d-d1a0d0244befLarg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104" y="1421966"/>
            <a:ext cx="4145589" cy="45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277256"/>
            <a:ext cx="10363200" cy="5032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Stack&lt;T&gt;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Pushes an elements at the top of the stack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void Push(T data);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Extracts the element at the top of the stack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 Pop();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Checks for empty stack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IsEmpty();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type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can be any data structure like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int, string, DateTime, Student</a:t>
            </a:r>
            <a:endParaRPr lang="ru-RU" sz="26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2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3734</Words>
  <Application>Microsoft Office PowerPoint</Application>
  <PresentationFormat>Custom</PresentationFormat>
  <Paragraphs>902</Paragraphs>
  <Slides>81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Gulim</vt:lpstr>
      <vt:lpstr>Arial</vt:lpstr>
      <vt:lpstr>Calibri</vt:lpstr>
      <vt:lpstr>Consolas</vt:lpstr>
      <vt:lpstr>HY중고딕</vt:lpstr>
      <vt:lpstr>Symbol</vt:lpstr>
      <vt:lpstr>Times New Roman</vt:lpstr>
      <vt:lpstr>Wingdings</vt:lpstr>
      <vt:lpstr>Wingdings 2</vt:lpstr>
      <vt:lpstr>SoftUni 16x9</vt:lpstr>
      <vt:lpstr>Data Structures, Algorithms and Complexity</vt:lpstr>
      <vt:lpstr>Table of Contents</vt:lpstr>
      <vt:lpstr>PowerPoint Presentation</vt:lpstr>
      <vt:lpstr>PowerPoint Presentation</vt:lpstr>
      <vt:lpstr>Data Structures</vt:lpstr>
      <vt:lpstr>What is a Data Structure?</vt:lpstr>
      <vt:lpstr>Student Data Structure</vt:lpstr>
      <vt:lpstr>Stack</vt:lpstr>
      <vt:lpstr>Stack</vt:lpstr>
      <vt:lpstr>Stack</vt:lpstr>
      <vt:lpstr>Queue</vt:lpstr>
      <vt:lpstr>Queue</vt:lpstr>
      <vt:lpstr>Queue</vt:lpstr>
      <vt:lpstr>Queue</vt:lpstr>
      <vt:lpstr>Queue</vt:lpstr>
      <vt:lpstr>Queue</vt:lpstr>
      <vt:lpstr>Linked List</vt:lpstr>
      <vt:lpstr>Tree</vt:lpstr>
      <vt:lpstr>Trees</vt:lpstr>
      <vt:lpstr>Binary Tree</vt:lpstr>
      <vt:lpstr>Graph</vt:lpstr>
      <vt:lpstr>Graph</vt:lpstr>
      <vt:lpstr>Graphs</vt:lpstr>
      <vt:lpstr>Hash-Table</vt:lpstr>
      <vt:lpstr>Hash-Table: Structure</vt:lpstr>
      <vt:lpstr>Hash-Table: Chaining on Collision</vt:lpstr>
      <vt:lpstr>Why Are Data Structures So Important?</vt:lpstr>
      <vt:lpstr>Primitive Types and Collections</vt:lpstr>
      <vt:lpstr>Abstract Data Types (ADT)</vt:lpstr>
      <vt:lpstr>Basic Data Structures</vt:lpstr>
      <vt:lpstr>Basic Data Structures (2)</vt:lpstr>
      <vt:lpstr>Algorithms</vt:lpstr>
      <vt:lpstr>What is an Algorithm?</vt:lpstr>
      <vt:lpstr>Algorithms in Computer Science</vt:lpstr>
      <vt:lpstr>Pseudocode and Flowcharts  </vt:lpstr>
      <vt:lpstr>Some Algorithms in Programming</vt:lpstr>
      <vt:lpstr>Algorithm Complexity</vt:lpstr>
      <vt:lpstr>PowerPoint Presentation</vt:lpstr>
      <vt:lpstr>Algorithm Analysis</vt:lpstr>
      <vt:lpstr>Algorithmic Complexity</vt:lpstr>
      <vt:lpstr>Time Complexity</vt:lpstr>
      <vt:lpstr>Time Complexity: Example</vt:lpstr>
      <vt:lpstr>Warning: Math Ahead!</vt:lpstr>
      <vt:lpstr>Warning: Math Can be Hard!</vt:lpstr>
      <vt:lpstr>Algorithms Complexity</vt:lpstr>
      <vt:lpstr>Asymptotic Notation: Definition</vt:lpstr>
      <vt:lpstr>Examples</vt:lpstr>
      <vt:lpstr>Asymptotic Functions</vt:lpstr>
      <vt:lpstr>Typical Complexities</vt:lpstr>
      <vt:lpstr>Typical Complexities (2)</vt:lpstr>
      <vt:lpstr>Function Values</vt:lpstr>
      <vt:lpstr>Time Complexity and Program Speed</vt:lpstr>
      <vt:lpstr>PowerPoint Presentation</vt:lpstr>
      <vt:lpstr>Time and Memory Complexity</vt:lpstr>
      <vt:lpstr>Theory vs. Practice</vt:lpstr>
      <vt:lpstr>The Hidden Constant</vt:lpstr>
      <vt:lpstr>Amortized Analysis</vt:lpstr>
      <vt:lpstr>Using Math</vt:lpstr>
      <vt:lpstr>Using a Barometer</vt:lpstr>
      <vt:lpstr>Polynomial Algorithms</vt:lpstr>
      <vt:lpstr>Computational Classes</vt:lpstr>
      <vt:lpstr>P vs. NP: Problem #1 in Computer Science Today</vt:lpstr>
      <vt:lpstr>Analyzing the Complexity of Algorithms</vt:lpstr>
      <vt:lpstr>Complexity Examples</vt:lpstr>
      <vt:lpstr>Complexity Examples (2)</vt:lpstr>
      <vt:lpstr>Complexity Examples (3)</vt:lpstr>
      <vt:lpstr>Complexity Examples (4)</vt:lpstr>
      <vt:lpstr>Complexity Examples (5)</vt:lpstr>
      <vt:lpstr>Complexity Examples (6)</vt:lpstr>
      <vt:lpstr>Complexity Examples (7)</vt:lpstr>
      <vt:lpstr>Complexity Examples (8)</vt:lpstr>
      <vt:lpstr>Leonardo Fibonacci</vt:lpstr>
      <vt:lpstr>Fibonacci Numbers</vt:lpstr>
      <vt:lpstr>Fibonacci Numbers</vt:lpstr>
      <vt:lpstr>Fibonacci Numbers</vt:lpstr>
      <vt:lpstr>Fibonacci Numbers</vt:lpstr>
      <vt:lpstr>Summary</vt:lpstr>
      <vt:lpstr>PowerPoint Presentation</vt:lpstr>
      <vt:lpstr>Data Structures, Algorithms and Complexity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Structures, Algorithms and Complexity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2015-06-30T14:50:01Z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